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65" r:id="rId4"/>
    <p:sldId id="282" r:id="rId5"/>
    <p:sldId id="266" r:id="rId6"/>
    <p:sldId id="283" r:id="rId7"/>
    <p:sldId id="292" r:id="rId8"/>
    <p:sldId id="267" r:id="rId9"/>
    <p:sldId id="258" r:id="rId10"/>
    <p:sldId id="259" r:id="rId11"/>
    <p:sldId id="260" r:id="rId12"/>
    <p:sldId id="261" r:id="rId13"/>
    <p:sldId id="275" r:id="rId14"/>
    <p:sldId id="264" r:id="rId15"/>
    <p:sldId id="280" r:id="rId16"/>
    <p:sldId id="281" r:id="rId17"/>
    <p:sldId id="262" r:id="rId18"/>
    <p:sldId id="276" r:id="rId19"/>
    <p:sldId id="263" r:id="rId20"/>
    <p:sldId id="284" r:id="rId21"/>
    <p:sldId id="285" r:id="rId22"/>
    <p:sldId id="268" r:id="rId23"/>
    <p:sldId id="269" r:id="rId24"/>
    <p:sldId id="270" r:id="rId25"/>
    <p:sldId id="277" r:id="rId26"/>
    <p:sldId id="278" r:id="rId27"/>
    <p:sldId id="273" r:id="rId28"/>
    <p:sldId id="271" r:id="rId29"/>
    <p:sldId id="286" r:id="rId30"/>
    <p:sldId id="287" r:id="rId31"/>
    <p:sldId id="288" r:id="rId32"/>
    <p:sldId id="289" r:id="rId33"/>
    <p:sldId id="291" r:id="rId34"/>
    <p:sldId id="290" r:id="rId35"/>
    <p:sldId id="272" r:id="rId36"/>
    <p:sldId id="27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4660"/>
  </p:normalViewPr>
  <p:slideViewPr>
    <p:cSldViewPr snapToGrid="0">
      <p:cViewPr varScale="1">
        <p:scale>
          <a:sx n="81" d="100"/>
          <a:sy n="81"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thi Aithal" userId="a1f233efa2d4ef9d" providerId="LiveId" clId="{D0C1C019-B8CE-4010-BA53-CA27C0A519B9}"/>
    <pc:docChg chg="custSel modSld">
      <pc:chgData name="Kruthi Aithal" userId="a1f233efa2d4ef9d" providerId="LiveId" clId="{D0C1C019-B8CE-4010-BA53-CA27C0A519B9}" dt="2021-12-20T14:36:23.875" v="85" actId="20577"/>
      <pc:docMkLst>
        <pc:docMk/>
      </pc:docMkLst>
      <pc:sldChg chg="modSp mod">
        <pc:chgData name="Kruthi Aithal" userId="a1f233efa2d4ef9d" providerId="LiveId" clId="{D0C1C019-B8CE-4010-BA53-CA27C0A519B9}" dt="2021-12-20T14:09:34.677" v="43" actId="20577"/>
        <pc:sldMkLst>
          <pc:docMk/>
          <pc:sldMk cId="4018439450" sldId="256"/>
        </pc:sldMkLst>
        <pc:spChg chg="mod">
          <ac:chgData name="Kruthi Aithal" userId="a1f233efa2d4ef9d" providerId="LiveId" clId="{D0C1C019-B8CE-4010-BA53-CA27C0A519B9}" dt="2021-12-20T14:09:34.677" v="43" actId="20577"/>
          <ac:spMkLst>
            <pc:docMk/>
            <pc:sldMk cId="4018439450" sldId="256"/>
            <ac:spMk id="4" creationId="{47CB51EE-57DE-42CF-9BB9-5BC4D10F0C7D}"/>
          </ac:spMkLst>
        </pc:spChg>
      </pc:sldChg>
      <pc:sldChg chg="modSp mod">
        <pc:chgData name="Kruthi Aithal" userId="a1f233efa2d4ef9d" providerId="LiveId" clId="{D0C1C019-B8CE-4010-BA53-CA27C0A519B9}" dt="2021-12-20T14:36:23.875" v="85" actId="20577"/>
        <pc:sldMkLst>
          <pc:docMk/>
          <pc:sldMk cId="1546057261" sldId="257"/>
        </pc:sldMkLst>
        <pc:spChg chg="mod">
          <ac:chgData name="Kruthi Aithal" userId="a1f233efa2d4ef9d" providerId="LiveId" clId="{D0C1C019-B8CE-4010-BA53-CA27C0A519B9}" dt="2021-12-20T14:36:23.875" v="85" actId="20577"/>
          <ac:spMkLst>
            <pc:docMk/>
            <pc:sldMk cId="1546057261" sldId="257"/>
            <ac:spMk id="3" creationId="{984A88E8-D69A-4EE5-89C6-165670C28131}"/>
          </ac:spMkLst>
        </pc:spChg>
        <pc:spChg chg="mod">
          <ac:chgData name="Kruthi Aithal" userId="a1f233efa2d4ef9d" providerId="LiveId" clId="{D0C1C019-B8CE-4010-BA53-CA27C0A519B9}" dt="2021-12-20T14:09:40.493" v="45" actId="20577"/>
          <ac:spMkLst>
            <pc:docMk/>
            <pc:sldMk cId="1546057261" sldId="257"/>
            <ac:spMk id="4" creationId="{9B8775D2-7DB2-4EA4-9352-FB78DAA334C8}"/>
          </ac:spMkLst>
        </pc:spChg>
      </pc:sldChg>
      <pc:sldChg chg="modSp mod">
        <pc:chgData name="Kruthi Aithal" userId="a1f233efa2d4ef9d" providerId="LiveId" clId="{D0C1C019-B8CE-4010-BA53-CA27C0A519B9}" dt="2021-12-20T14:09:57.195" v="53" actId="20577"/>
        <pc:sldMkLst>
          <pc:docMk/>
          <pc:sldMk cId="3878940746" sldId="258"/>
        </pc:sldMkLst>
        <pc:spChg chg="mod">
          <ac:chgData name="Kruthi Aithal" userId="a1f233efa2d4ef9d" providerId="LiveId" clId="{D0C1C019-B8CE-4010-BA53-CA27C0A519B9}" dt="2021-12-20T14:09:57.195" v="53" actId="20577"/>
          <ac:spMkLst>
            <pc:docMk/>
            <pc:sldMk cId="3878940746" sldId="258"/>
            <ac:spMk id="4" creationId="{51B2797C-73F3-40C2-9BDE-4EFBB3E53B5D}"/>
          </ac:spMkLst>
        </pc:spChg>
      </pc:sldChg>
      <pc:sldChg chg="modSp mod">
        <pc:chgData name="Kruthi Aithal" userId="a1f233efa2d4ef9d" providerId="LiveId" clId="{D0C1C019-B8CE-4010-BA53-CA27C0A519B9}" dt="2021-12-20T14:10:00.754" v="55" actId="20577"/>
        <pc:sldMkLst>
          <pc:docMk/>
          <pc:sldMk cId="362109253" sldId="259"/>
        </pc:sldMkLst>
        <pc:spChg chg="mod">
          <ac:chgData name="Kruthi Aithal" userId="a1f233efa2d4ef9d" providerId="LiveId" clId="{D0C1C019-B8CE-4010-BA53-CA27C0A519B9}" dt="2021-12-20T14:10:00.754" v="55" actId="20577"/>
          <ac:spMkLst>
            <pc:docMk/>
            <pc:sldMk cId="362109253" sldId="259"/>
            <ac:spMk id="4" creationId="{6DE2B98F-FEC3-44C8-AE96-D1FAA3694508}"/>
          </ac:spMkLst>
        </pc:spChg>
      </pc:sldChg>
      <pc:sldChg chg="modSp mod">
        <pc:chgData name="Kruthi Aithal" userId="a1f233efa2d4ef9d" providerId="LiveId" clId="{D0C1C019-B8CE-4010-BA53-CA27C0A519B9}" dt="2021-12-20T14:10:04.049" v="57" actId="20577"/>
        <pc:sldMkLst>
          <pc:docMk/>
          <pc:sldMk cId="745343831" sldId="260"/>
        </pc:sldMkLst>
        <pc:spChg chg="mod">
          <ac:chgData name="Kruthi Aithal" userId="a1f233efa2d4ef9d" providerId="LiveId" clId="{D0C1C019-B8CE-4010-BA53-CA27C0A519B9}" dt="2021-12-20T14:10:04.049" v="57" actId="20577"/>
          <ac:spMkLst>
            <pc:docMk/>
            <pc:sldMk cId="745343831" sldId="260"/>
            <ac:spMk id="10" creationId="{378B5094-27BE-49B0-A91B-44C239E3AC8B}"/>
          </ac:spMkLst>
        </pc:spChg>
      </pc:sldChg>
      <pc:sldChg chg="modSp mod">
        <pc:chgData name="Kruthi Aithal" userId="a1f233efa2d4ef9d" providerId="LiveId" clId="{D0C1C019-B8CE-4010-BA53-CA27C0A519B9}" dt="2021-12-20T14:10:08" v="59" actId="20577"/>
        <pc:sldMkLst>
          <pc:docMk/>
          <pc:sldMk cId="3631358975" sldId="261"/>
        </pc:sldMkLst>
        <pc:spChg chg="mod">
          <ac:chgData name="Kruthi Aithal" userId="a1f233efa2d4ef9d" providerId="LiveId" clId="{D0C1C019-B8CE-4010-BA53-CA27C0A519B9}" dt="2021-12-20T14:10:08" v="59" actId="20577"/>
          <ac:spMkLst>
            <pc:docMk/>
            <pc:sldMk cId="3631358975" sldId="261"/>
            <ac:spMk id="10" creationId="{3C9851E8-8794-4CD5-9063-075749451D82}"/>
          </ac:spMkLst>
        </pc:spChg>
      </pc:sldChg>
      <pc:sldChg chg="modSp mod">
        <pc:chgData name="Kruthi Aithal" userId="a1f233efa2d4ef9d" providerId="LiveId" clId="{D0C1C019-B8CE-4010-BA53-CA27C0A519B9}" dt="2021-12-20T14:10:11.272" v="61" actId="20577"/>
        <pc:sldMkLst>
          <pc:docMk/>
          <pc:sldMk cId="3181662917" sldId="262"/>
        </pc:sldMkLst>
        <pc:spChg chg="mod">
          <ac:chgData name="Kruthi Aithal" userId="a1f233efa2d4ef9d" providerId="LiveId" clId="{D0C1C019-B8CE-4010-BA53-CA27C0A519B9}" dt="2021-12-20T14:10:11.272" v="61" actId="20577"/>
          <ac:spMkLst>
            <pc:docMk/>
            <pc:sldMk cId="3181662917" sldId="262"/>
            <ac:spMk id="12" creationId="{E363CC5B-EE46-4A2C-BF87-ED5121B6D8F2}"/>
          </ac:spMkLst>
        </pc:spChg>
      </pc:sldChg>
      <pc:sldChg chg="modSp mod">
        <pc:chgData name="Kruthi Aithal" userId="a1f233efa2d4ef9d" providerId="LiveId" clId="{D0C1C019-B8CE-4010-BA53-CA27C0A519B9}" dt="2021-12-20T14:10:14.601" v="63" actId="20577"/>
        <pc:sldMkLst>
          <pc:docMk/>
          <pc:sldMk cId="2961487367" sldId="263"/>
        </pc:sldMkLst>
        <pc:spChg chg="mod">
          <ac:chgData name="Kruthi Aithal" userId="a1f233efa2d4ef9d" providerId="LiveId" clId="{D0C1C019-B8CE-4010-BA53-CA27C0A519B9}" dt="2021-12-20T14:10:14.601" v="63" actId="20577"/>
          <ac:spMkLst>
            <pc:docMk/>
            <pc:sldMk cId="2961487367" sldId="263"/>
            <ac:spMk id="10" creationId="{F19D55FC-9016-4E43-8295-1EB83B1B611B}"/>
          </ac:spMkLst>
        </pc:spChg>
      </pc:sldChg>
      <pc:sldChg chg="modSp mod">
        <pc:chgData name="Kruthi Aithal" userId="a1f233efa2d4ef9d" providerId="LiveId" clId="{D0C1C019-B8CE-4010-BA53-CA27C0A519B9}" dt="2021-12-20T14:10:17.984" v="65" actId="20577"/>
        <pc:sldMkLst>
          <pc:docMk/>
          <pc:sldMk cId="1666680213" sldId="264"/>
        </pc:sldMkLst>
        <pc:spChg chg="mod">
          <ac:chgData name="Kruthi Aithal" userId="a1f233efa2d4ef9d" providerId="LiveId" clId="{D0C1C019-B8CE-4010-BA53-CA27C0A519B9}" dt="2021-12-20T14:10:17.984" v="65" actId="20577"/>
          <ac:spMkLst>
            <pc:docMk/>
            <pc:sldMk cId="1666680213" sldId="264"/>
            <ac:spMk id="9" creationId="{E805390A-D6D7-4F9C-90C7-D14C55E3C428}"/>
          </ac:spMkLst>
        </pc:spChg>
      </pc:sldChg>
      <pc:sldChg chg="addSp delSp modSp mod">
        <pc:chgData name="Kruthi Aithal" userId="a1f233efa2d4ef9d" providerId="LiveId" clId="{D0C1C019-B8CE-4010-BA53-CA27C0A519B9}" dt="2021-12-20T14:09:44.625" v="47" actId="20577"/>
        <pc:sldMkLst>
          <pc:docMk/>
          <pc:sldMk cId="1660634709" sldId="265"/>
        </pc:sldMkLst>
        <pc:spChg chg="mod">
          <ac:chgData name="Kruthi Aithal" userId="a1f233efa2d4ef9d" providerId="LiveId" clId="{D0C1C019-B8CE-4010-BA53-CA27C0A519B9}" dt="2021-12-20T14:09:44.625" v="47" actId="20577"/>
          <ac:spMkLst>
            <pc:docMk/>
            <pc:sldMk cId="1660634709" sldId="265"/>
            <ac:spMk id="9" creationId="{E4D6B6C3-AC55-4646-8649-3FFF25783B43}"/>
          </ac:spMkLst>
        </pc:spChg>
        <pc:picChg chg="del">
          <ac:chgData name="Kruthi Aithal" userId="a1f233efa2d4ef9d" providerId="LiveId" clId="{D0C1C019-B8CE-4010-BA53-CA27C0A519B9}" dt="2021-12-20T14:08:19.738" v="25" actId="478"/>
          <ac:picMkLst>
            <pc:docMk/>
            <pc:sldMk cId="1660634709" sldId="265"/>
            <ac:picMk id="3" creationId="{A2E6AA28-2F14-4A4B-B54F-C23181C7B6D0}"/>
          </ac:picMkLst>
        </pc:picChg>
        <pc:picChg chg="add mod">
          <ac:chgData name="Kruthi Aithal" userId="a1f233efa2d4ef9d" providerId="LiveId" clId="{D0C1C019-B8CE-4010-BA53-CA27C0A519B9}" dt="2021-12-20T14:08:40.395" v="31" actId="14100"/>
          <ac:picMkLst>
            <pc:docMk/>
            <pc:sldMk cId="1660634709" sldId="265"/>
            <ac:picMk id="4" creationId="{6460BACC-E482-4BA8-A3CF-364117246283}"/>
          </ac:picMkLst>
        </pc:picChg>
        <pc:picChg chg="add mod">
          <ac:chgData name="Kruthi Aithal" userId="a1f233efa2d4ef9d" providerId="LiveId" clId="{D0C1C019-B8CE-4010-BA53-CA27C0A519B9}" dt="2021-12-20T14:09:14.369" v="41" actId="1076"/>
          <ac:picMkLst>
            <pc:docMk/>
            <pc:sldMk cId="1660634709" sldId="265"/>
            <ac:picMk id="6" creationId="{8169AB31-72EA-4B53-B3ED-B184AE5FCB2B}"/>
          </ac:picMkLst>
        </pc:picChg>
        <pc:picChg chg="del">
          <ac:chgData name="Kruthi Aithal" userId="a1f233efa2d4ef9d" providerId="LiveId" clId="{D0C1C019-B8CE-4010-BA53-CA27C0A519B9}" dt="2021-12-20T14:08:42.263" v="32" actId="478"/>
          <ac:picMkLst>
            <pc:docMk/>
            <pc:sldMk cId="1660634709" sldId="265"/>
            <ac:picMk id="8" creationId="{6B5907E3-4B87-46E8-ABF9-CFE4C583C823}"/>
          </ac:picMkLst>
        </pc:picChg>
      </pc:sldChg>
      <pc:sldChg chg="addSp delSp modSp mod">
        <pc:chgData name="Kruthi Aithal" userId="a1f233efa2d4ef9d" providerId="LiveId" clId="{D0C1C019-B8CE-4010-BA53-CA27C0A519B9}" dt="2021-12-20T14:09:49.654" v="49" actId="20577"/>
        <pc:sldMkLst>
          <pc:docMk/>
          <pc:sldMk cId="3964425509" sldId="266"/>
        </pc:sldMkLst>
        <pc:spChg chg="mod">
          <ac:chgData name="Kruthi Aithal" userId="a1f233efa2d4ef9d" providerId="LiveId" clId="{D0C1C019-B8CE-4010-BA53-CA27C0A519B9}" dt="2021-12-20T14:09:49.654" v="49" actId="20577"/>
          <ac:spMkLst>
            <pc:docMk/>
            <pc:sldMk cId="3964425509" sldId="266"/>
            <ac:spMk id="7" creationId="{0FE88B6E-AD42-47EA-AFE1-E1476D334173}"/>
          </ac:spMkLst>
        </pc:spChg>
        <pc:spChg chg="mod">
          <ac:chgData name="Kruthi Aithal" userId="a1f233efa2d4ef9d" providerId="LiveId" clId="{D0C1C019-B8CE-4010-BA53-CA27C0A519B9}" dt="2021-12-20T13:49:31.895" v="19" actId="1076"/>
          <ac:spMkLst>
            <pc:docMk/>
            <pc:sldMk cId="3964425509" sldId="266"/>
            <ac:spMk id="16" creationId="{56112A79-39E6-44E6-BA4E-BFDBFEBD9CAE}"/>
          </ac:spMkLst>
        </pc:spChg>
        <pc:spChg chg="mod">
          <ac:chgData name="Kruthi Aithal" userId="a1f233efa2d4ef9d" providerId="LiveId" clId="{D0C1C019-B8CE-4010-BA53-CA27C0A519B9}" dt="2021-12-20T13:49:38.858" v="22" actId="1076"/>
          <ac:spMkLst>
            <pc:docMk/>
            <pc:sldMk cId="3964425509" sldId="266"/>
            <ac:spMk id="17" creationId="{8A3F159D-9690-46D6-8D8D-4067A7951B5E}"/>
          </ac:spMkLst>
        </pc:spChg>
        <pc:spChg chg="mod">
          <ac:chgData name="Kruthi Aithal" userId="a1f233efa2d4ef9d" providerId="LiveId" clId="{D0C1C019-B8CE-4010-BA53-CA27C0A519B9}" dt="2021-12-20T13:49:35.852" v="21" actId="1076"/>
          <ac:spMkLst>
            <pc:docMk/>
            <pc:sldMk cId="3964425509" sldId="266"/>
            <ac:spMk id="20" creationId="{BEC930CD-9A58-4496-9049-107EAFD5FC05}"/>
          </ac:spMkLst>
        </pc:spChg>
        <pc:picChg chg="add mod">
          <ac:chgData name="Kruthi Aithal" userId="a1f233efa2d4ef9d" providerId="LiveId" clId="{D0C1C019-B8CE-4010-BA53-CA27C0A519B9}" dt="2021-12-20T13:49:45.525" v="24" actId="1076"/>
          <ac:picMkLst>
            <pc:docMk/>
            <pc:sldMk cId="3964425509" sldId="266"/>
            <ac:picMk id="3" creationId="{73807D4C-6F9C-4429-B998-852E203ED77C}"/>
          </ac:picMkLst>
        </pc:picChg>
        <pc:picChg chg="add mod">
          <ac:chgData name="Kruthi Aithal" userId="a1f233efa2d4ef9d" providerId="LiveId" clId="{D0C1C019-B8CE-4010-BA53-CA27C0A519B9}" dt="2021-12-20T13:49:43.847" v="23" actId="1076"/>
          <ac:picMkLst>
            <pc:docMk/>
            <pc:sldMk cId="3964425509" sldId="266"/>
            <ac:picMk id="5" creationId="{2296F5CA-B8A4-4EB0-8189-F8C75239F8DD}"/>
          </ac:picMkLst>
        </pc:picChg>
        <pc:picChg chg="del">
          <ac:chgData name="Kruthi Aithal" userId="a1f233efa2d4ef9d" providerId="LiveId" clId="{D0C1C019-B8CE-4010-BA53-CA27C0A519B9}" dt="2021-12-20T13:48:11.698" v="0" actId="478"/>
          <ac:picMkLst>
            <pc:docMk/>
            <pc:sldMk cId="3964425509" sldId="266"/>
            <ac:picMk id="13" creationId="{1E17FF55-8445-4492-B8B7-A03F1D07C9B4}"/>
          </ac:picMkLst>
        </pc:picChg>
        <pc:picChg chg="del">
          <ac:chgData name="Kruthi Aithal" userId="a1f233efa2d4ef9d" providerId="LiveId" clId="{D0C1C019-B8CE-4010-BA53-CA27C0A519B9}" dt="2021-12-20T13:48:39.815" v="7" actId="478"/>
          <ac:picMkLst>
            <pc:docMk/>
            <pc:sldMk cId="3964425509" sldId="266"/>
            <ac:picMk id="15" creationId="{C32A504B-204B-4FA9-B1BF-D98B79A3C496}"/>
          </ac:picMkLst>
        </pc:picChg>
      </pc:sldChg>
      <pc:sldChg chg="modSp mod">
        <pc:chgData name="Kruthi Aithal" userId="a1f233efa2d4ef9d" providerId="LiveId" clId="{D0C1C019-B8CE-4010-BA53-CA27C0A519B9}" dt="2021-12-20T14:09:53.709" v="51" actId="20577"/>
        <pc:sldMkLst>
          <pc:docMk/>
          <pc:sldMk cId="830665934" sldId="267"/>
        </pc:sldMkLst>
        <pc:spChg chg="mod">
          <ac:chgData name="Kruthi Aithal" userId="a1f233efa2d4ef9d" providerId="LiveId" clId="{D0C1C019-B8CE-4010-BA53-CA27C0A519B9}" dt="2021-12-20T14:09:53.709" v="51" actId="20577"/>
          <ac:spMkLst>
            <pc:docMk/>
            <pc:sldMk cId="830665934" sldId="267"/>
            <ac:spMk id="5" creationId="{98A1BA57-1073-47D8-A152-C5D2A1ABF05C}"/>
          </ac:spMkLst>
        </pc:spChg>
      </pc:sldChg>
      <pc:sldChg chg="modSp mod">
        <pc:chgData name="Kruthi Aithal" userId="a1f233efa2d4ef9d" providerId="LiveId" clId="{D0C1C019-B8CE-4010-BA53-CA27C0A519B9}" dt="2021-12-20T14:10:21.322" v="67" actId="20577"/>
        <pc:sldMkLst>
          <pc:docMk/>
          <pc:sldMk cId="1801647289" sldId="268"/>
        </pc:sldMkLst>
        <pc:spChg chg="mod">
          <ac:chgData name="Kruthi Aithal" userId="a1f233efa2d4ef9d" providerId="LiveId" clId="{D0C1C019-B8CE-4010-BA53-CA27C0A519B9}" dt="2021-12-20T14:10:21.322" v="67" actId="20577"/>
          <ac:spMkLst>
            <pc:docMk/>
            <pc:sldMk cId="1801647289" sldId="268"/>
            <ac:spMk id="21" creationId="{F59EE307-4BA6-4496-BE5F-4EE6BD16487F}"/>
          </ac:spMkLst>
        </pc:spChg>
      </pc:sldChg>
      <pc:sldChg chg="modSp mod">
        <pc:chgData name="Kruthi Aithal" userId="a1f233efa2d4ef9d" providerId="LiveId" clId="{D0C1C019-B8CE-4010-BA53-CA27C0A519B9}" dt="2021-12-20T14:10:26.876" v="71" actId="20577"/>
        <pc:sldMkLst>
          <pc:docMk/>
          <pc:sldMk cId="407781491" sldId="269"/>
        </pc:sldMkLst>
        <pc:spChg chg="mod">
          <ac:chgData name="Kruthi Aithal" userId="a1f233efa2d4ef9d" providerId="LiveId" clId="{D0C1C019-B8CE-4010-BA53-CA27C0A519B9}" dt="2021-12-20T14:10:26.876" v="71" actId="20577"/>
          <ac:spMkLst>
            <pc:docMk/>
            <pc:sldMk cId="407781491" sldId="269"/>
            <ac:spMk id="7" creationId="{2A7C63DF-73A4-4376-B67E-B169E74C14FF}"/>
          </ac:spMkLst>
        </pc:spChg>
      </pc:sldChg>
      <pc:sldChg chg="modSp mod">
        <pc:chgData name="Kruthi Aithal" userId="a1f233efa2d4ef9d" providerId="LiveId" clId="{D0C1C019-B8CE-4010-BA53-CA27C0A519B9}" dt="2021-12-20T14:10:30.488" v="73" actId="20577"/>
        <pc:sldMkLst>
          <pc:docMk/>
          <pc:sldMk cId="1541093994" sldId="270"/>
        </pc:sldMkLst>
        <pc:spChg chg="mod">
          <ac:chgData name="Kruthi Aithal" userId="a1f233efa2d4ef9d" providerId="LiveId" clId="{D0C1C019-B8CE-4010-BA53-CA27C0A519B9}" dt="2021-12-20T14:10:30.488" v="73" actId="20577"/>
          <ac:spMkLst>
            <pc:docMk/>
            <pc:sldMk cId="1541093994" sldId="270"/>
            <ac:spMk id="6" creationId="{2E58BDE3-BC0E-46FD-B64C-CD939A9896FB}"/>
          </ac:spMkLst>
        </pc:spChg>
      </pc:sldChg>
      <pc:sldChg chg="modSp mod">
        <pc:chgData name="Kruthi Aithal" userId="a1f233efa2d4ef9d" providerId="LiveId" clId="{D0C1C019-B8CE-4010-BA53-CA27C0A519B9}" dt="2021-12-20T14:10:49.328" v="80" actId="20577"/>
        <pc:sldMkLst>
          <pc:docMk/>
          <pc:sldMk cId="3212001368" sldId="271"/>
        </pc:sldMkLst>
        <pc:spChg chg="mod">
          <ac:chgData name="Kruthi Aithal" userId="a1f233efa2d4ef9d" providerId="LiveId" clId="{D0C1C019-B8CE-4010-BA53-CA27C0A519B9}" dt="2021-12-20T14:10:49.328" v="80" actId="20577"/>
          <ac:spMkLst>
            <pc:docMk/>
            <pc:sldMk cId="3212001368" sldId="271"/>
            <ac:spMk id="6" creationId="{D9FB3499-7010-4871-9CA5-3003D91DDBF0}"/>
          </ac:spMkLst>
        </pc:spChg>
      </pc:sldChg>
      <pc:sldChg chg="modSp mod">
        <pc:chgData name="Kruthi Aithal" userId="a1f233efa2d4ef9d" providerId="LiveId" clId="{D0C1C019-B8CE-4010-BA53-CA27C0A519B9}" dt="2021-12-20T14:10:56.697" v="84" actId="20577"/>
        <pc:sldMkLst>
          <pc:docMk/>
          <pc:sldMk cId="2621982506" sldId="272"/>
        </pc:sldMkLst>
        <pc:spChg chg="mod">
          <ac:chgData name="Kruthi Aithal" userId="a1f233efa2d4ef9d" providerId="LiveId" clId="{D0C1C019-B8CE-4010-BA53-CA27C0A519B9}" dt="2021-12-20T14:10:56.697" v="84" actId="20577"/>
          <ac:spMkLst>
            <pc:docMk/>
            <pc:sldMk cId="2621982506" sldId="272"/>
            <ac:spMk id="6" creationId="{BBAF40FA-4BB9-4812-A2BE-D9F6CA5B89DC}"/>
          </ac:spMkLst>
        </pc:spChg>
      </pc:sldChg>
      <pc:sldChg chg="addSp modSp mod">
        <pc:chgData name="Kruthi Aithal" userId="a1f233efa2d4ef9d" providerId="LiveId" clId="{D0C1C019-B8CE-4010-BA53-CA27C0A519B9}" dt="2021-12-20T14:10:41.986" v="76" actId="20577"/>
        <pc:sldMkLst>
          <pc:docMk/>
          <pc:sldMk cId="3579259892" sldId="273"/>
        </pc:sldMkLst>
        <pc:spChg chg="add mod">
          <ac:chgData name="Kruthi Aithal" userId="a1f233efa2d4ef9d" providerId="LiveId" clId="{D0C1C019-B8CE-4010-BA53-CA27C0A519B9}" dt="2021-12-20T14:10:41.986" v="76" actId="20577"/>
          <ac:spMkLst>
            <pc:docMk/>
            <pc:sldMk cId="3579259892" sldId="273"/>
            <ac:spMk id="4" creationId="{26128E6F-9C0B-4B9F-8DB3-9E7B74FBA159}"/>
          </ac:spMkLst>
        </pc:spChg>
      </pc:sldChg>
    </pc:docChg>
  </pc:docChgLst>
  <pc:docChgLst>
    <pc:chgData name="Kruthi Aithal" userId="a1f233efa2d4ef9d" providerId="LiveId" clId="{96E2E8BA-3E6E-44FC-841A-BFC7626F0577}"/>
    <pc:docChg chg="undo custSel addSld delSld modSld sldOrd">
      <pc:chgData name="Kruthi Aithal" userId="a1f233efa2d4ef9d" providerId="LiveId" clId="{96E2E8BA-3E6E-44FC-841A-BFC7626F0577}" dt="2022-02-05T09:42:23.571" v="2111"/>
      <pc:docMkLst>
        <pc:docMk/>
      </pc:docMkLst>
      <pc:sldChg chg="modSp mod">
        <pc:chgData name="Kruthi Aithal" userId="a1f233efa2d4ef9d" providerId="LiveId" clId="{96E2E8BA-3E6E-44FC-841A-BFC7626F0577}" dt="2022-02-04T02:59:48.898" v="1636" actId="20577"/>
        <pc:sldMkLst>
          <pc:docMk/>
          <pc:sldMk cId="4018439450" sldId="256"/>
        </pc:sldMkLst>
        <pc:spChg chg="mod">
          <ac:chgData name="Kruthi Aithal" userId="a1f233efa2d4ef9d" providerId="LiveId" clId="{96E2E8BA-3E6E-44FC-841A-BFC7626F0577}" dt="2022-02-04T02:59:48.898" v="1636" actId="20577"/>
          <ac:spMkLst>
            <pc:docMk/>
            <pc:sldMk cId="4018439450" sldId="256"/>
            <ac:spMk id="4" creationId="{47CB51EE-57DE-42CF-9BB9-5BC4D10F0C7D}"/>
          </ac:spMkLst>
        </pc:spChg>
      </pc:sldChg>
      <pc:sldChg chg="modSp mod">
        <pc:chgData name="Kruthi Aithal" userId="a1f233efa2d4ef9d" providerId="LiveId" clId="{96E2E8BA-3E6E-44FC-841A-BFC7626F0577}" dt="2022-02-04T03:06:48.204" v="2041" actId="20577"/>
        <pc:sldMkLst>
          <pc:docMk/>
          <pc:sldMk cId="1546057261" sldId="257"/>
        </pc:sldMkLst>
        <pc:spChg chg="mod">
          <ac:chgData name="Kruthi Aithal" userId="a1f233efa2d4ef9d" providerId="LiveId" clId="{96E2E8BA-3E6E-44FC-841A-BFC7626F0577}" dt="2022-02-04T03:06:48.204" v="2041" actId="20577"/>
          <ac:spMkLst>
            <pc:docMk/>
            <pc:sldMk cId="1546057261" sldId="257"/>
            <ac:spMk id="3" creationId="{984A88E8-D69A-4EE5-89C6-165670C28131}"/>
          </ac:spMkLst>
        </pc:spChg>
        <pc:spChg chg="mod">
          <ac:chgData name="Kruthi Aithal" userId="a1f233efa2d4ef9d" providerId="LiveId" clId="{96E2E8BA-3E6E-44FC-841A-BFC7626F0577}" dt="2022-02-04T02:59:52.667" v="1638" actId="20577"/>
          <ac:spMkLst>
            <pc:docMk/>
            <pc:sldMk cId="1546057261" sldId="257"/>
            <ac:spMk id="4" creationId="{9B8775D2-7DB2-4EA4-9352-FB78DAA334C8}"/>
          </ac:spMkLst>
        </pc:spChg>
      </pc:sldChg>
      <pc:sldChg chg="modSp mod">
        <pc:chgData name="Kruthi Aithal" userId="a1f233efa2d4ef9d" providerId="LiveId" clId="{96E2E8BA-3E6E-44FC-841A-BFC7626F0577}" dt="2022-02-04T03:00:19.954" v="1654" actId="20577"/>
        <pc:sldMkLst>
          <pc:docMk/>
          <pc:sldMk cId="3878940746" sldId="258"/>
        </pc:sldMkLst>
        <pc:spChg chg="mod">
          <ac:chgData name="Kruthi Aithal" userId="a1f233efa2d4ef9d" providerId="LiveId" clId="{96E2E8BA-3E6E-44FC-841A-BFC7626F0577}" dt="2022-02-04T02:25:51.554" v="198" actId="20577"/>
          <ac:spMkLst>
            <pc:docMk/>
            <pc:sldMk cId="3878940746" sldId="258"/>
            <ac:spMk id="3" creationId="{F7002621-AC42-4145-A71A-571CFA9421FE}"/>
          </ac:spMkLst>
        </pc:spChg>
        <pc:spChg chg="mod">
          <ac:chgData name="Kruthi Aithal" userId="a1f233efa2d4ef9d" providerId="LiveId" clId="{96E2E8BA-3E6E-44FC-841A-BFC7626F0577}" dt="2022-02-04T03:00:19.954" v="1654" actId="20577"/>
          <ac:spMkLst>
            <pc:docMk/>
            <pc:sldMk cId="3878940746" sldId="258"/>
            <ac:spMk id="4" creationId="{51B2797C-73F3-40C2-9BDE-4EFBB3E53B5D}"/>
          </ac:spMkLst>
        </pc:spChg>
      </pc:sldChg>
      <pc:sldChg chg="modSp mod">
        <pc:chgData name="Kruthi Aithal" userId="a1f233efa2d4ef9d" providerId="LiveId" clId="{96E2E8BA-3E6E-44FC-841A-BFC7626F0577}" dt="2022-02-04T03:00:29.293" v="1660" actId="20577"/>
        <pc:sldMkLst>
          <pc:docMk/>
          <pc:sldMk cId="362109253" sldId="259"/>
        </pc:sldMkLst>
        <pc:spChg chg="mod">
          <ac:chgData name="Kruthi Aithal" userId="a1f233efa2d4ef9d" providerId="LiveId" clId="{96E2E8BA-3E6E-44FC-841A-BFC7626F0577}" dt="2022-02-04T02:26:29.517" v="285" actId="20577"/>
          <ac:spMkLst>
            <pc:docMk/>
            <pc:sldMk cId="362109253" sldId="259"/>
            <ac:spMk id="3" creationId="{445DD953-B1C7-44BA-8EA4-A54F9DFF0C7B}"/>
          </ac:spMkLst>
        </pc:spChg>
        <pc:spChg chg="mod">
          <ac:chgData name="Kruthi Aithal" userId="a1f233efa2d4ef9d" providerId="LiveId" clId="{96E2E8BA-3E6E-44FC-841A-BFC7626F0577}" dt="2022-02-04T03:00:29.293" v="1660" actId="20577"/>
          <ac:spMkLst>
            <pc:docMk/>
            <pc:sldMk cId="362109253" sldId="259"/>
            <ac:spMk id="4" creationId="{6DE2B98F-FEC3-44C8-AE96-D1FAA3694508}"/>
          </ac:spMkLst>
        </pc:spChg>
      </pc:sldChg>
      <pc:sldChg chg="addSp delSp modSp mod">
        <pc:chgData name="Kruthi Aithal" userId="a1f233efa2d4ef9d" providerId="LiveId" clId="{96E2E8BA-3E6E-44FC-841A-BFC7626F0577}" dt="2022-02-04T03:00:41.484" v="1666" actId="14100"/>
        <pc:sldMkLst>
          <pc:docMk/>
          <pc:sldMk cId="745343831" sldId="260"/>
        </pc:sldMkLst>
        <pc:spChg chg="mod">
          <ac:chgData name="Kruthi Aithal" userId="a1f233efa2d4ef9d" providerId="LiveId" clId="{96E2E8BA-3E6E-44FC-841A-BFC7626F0577}" dt="2022-02-04T02:28:39.079" v="496" actId="20577"/>
          <ac:spMkLst>
            <pc:docMk/>
            <pc:sldMk cId="745343831" sldId="260"/>
            <ac:spMk id="3" creationId="{CD3AF4B6-EA2F-4E7F-8524-E0DF6035C5BB}"/>
          </ac:spMkLst>
        </pc:spChg>
        <pc:spChg chg="mod">
          <ac:chgData name="Kruthi Aithal" userId="a1f233efa2d4ef9d" providerId="LiveId" clId="{96E2E8BA-3E6E-44FC-841A-BFC7626F0577}" dt="2022-02-04T02:26:56.826" v="289" actId="20577"/>
          <ac:spMkLst>
            <pc:docMk/>
            <pc:sldMk cId="745343831" sldId="260"/>
            <ac:spMk id="4" creationId="{74B17AB0-3266-4C78-9113-430388695BFC}"/>
          </ac:spMkLst>
        </pc:spChg>
        <pc:spChg chg="add mod">
          <ac:chgData name="Kruthi Aithal" userId="a1f233efa2d4ef9d" providerId="LiveId" clId="{96E2E8BA-3E6E-44FC-841A-BFC7626F0577}" dt="2022-02-04T03:00:41.484" v="1666" actId="14100"/>
          <ac:spMkLst>
            <pc:docMk/>
            <pc:sldMk cId="745343831" sldId="260"/>
            <ac:spMk id="6" creationId="{10BBF768-8151-4202-8ECE-442B36A66A19}"/>
          </ac:spMkLst>
        </pc:spChg>
        <pc:spChg chg="del">
          <ac:chgData name="Kruthi Aithal" userId="a1f233efa2d4ef9d" providerId="LiveId" clId="{96E2E8BA-3E6E-44FC-841A-BFC7626F0577}" dt="2022-02-04T03:00:35.017" v="1661" actId="478"/>
          <ac:spMkLst>
            <pc:docMk/>
            <pc:sldMk cId="745343831" sldId="260"/>
            <ac:spMk id="10" creationId="{378B5094-27BE-49B0-A91B-44C239E3AC8B}"/>
          </ac:spMkLst>
        </pc:spChg>
      </pc:sldChg>
      <pc:sldChg chg="addSp delSp modSp mod">
        <pc:chgData name="Kruthi Aithal" userId="a1f233efa2d4ef9d" providerId="LiveId" clId="{96E2E8BA-3E6E-44FC-841A-BFC7626F0577}" dt="2022-02-04T03:00:49.475" v="1672" actId="14100"/>
        <pc:sldMkLst>
          <pc:docMk/>
          <pc:sldMk cId="3631358975" sldId="261"/>
        </pc:sldMkLst>
        <pc:spChg chg="del">
          <ac:chgData name="Kruthi Aithal" userId="a1f233efa2d4ef9d" providerId="LiveId" clId="{96E2E8BA-3E6E-44FC-841A-BFC7626F0577}" dt="2022-02-04T03:00:44.875" v="1667" actId="478"/>
          <ac:spMkLst>
            <pc:docMk/>
            <pc:sldMk cId="3631358975" sldId="261"/>
            <ac:spMk id="7" creationId="{981117B0-59A6-4ABE-A330-1EC794AC7DDC}"/>
          </ac:spMkLst>
        </pc:spChg>
        <pc:spChg chg="add mod">
          <ac:chgData name="Kruthi Aithal" userId="a1f233efa2d4ef9d" providerId="LiveId" clId="{96E2E8BA-3E6E-44FC-841A-BFC7626F0577}" dt="2022-02-04T03:00:49.475" v="1672" actId="14100"/>
          <ac:spMkLst>
            <pc:docMk/>
            <pc:sldMk cId="3631358975" sldId="261"/>
            <ac:spMk id="9" creationId="{A1CAA0B7-00A8-4904-8BB6-BD2D612E7F9E}"/>
          </ac:spMkLst>
        </pc:spChg>
      </pc:sldChg>
      <pc:sldChg chg="addSp delSp modSp mod">
        <pc:chgData name="Kruthi Aithal" userId="a1f233efa2d4ef9d" providerId="LiveId" clId="{96E2E8BA-3E6E-44FC-841A-BFC7626F0577}" dt="2022-02-04T04:18:11.993" v="2070" actId="14100"/>
        <pc:sldMkLst>
          <pc:docMk/>
          <pc:sldMk cId="3181662917" sldId="262"/>
        </pc:sldMkLst>
        <pc:spChg chg="mod">
          <ac:chgData name="Kruthi Aithal" userId="a1f233efa2d4ef9d" providerId="LiveId" clId="{96E2E8BA-3E6E-44FC-841A-BFC7626F0577}" dt="2022-02-04T02:32:01.715" v="548" actId="2711"/>
          <ac:spMkLst>
            <pc:docMk/>
            <pc:sldMk cId="3181662917" sldId="262"/>
            <ac:spMk id="3" creationId="{3EB4E44E-0E92-40E9-850E-FF652043790B}"/>
          </ac:spMkLst>
        </pc:spChg>
        <pc:spChg chg="mod">
          <ac:chgData name="Kruthi Aithal" userId="a1f233efa2d4ef9d" providerId="LiveId" clId="{96E2E8BA-3E6E-44FC-841A-BFC7626F0577}" dt="2022-02-04T02:32:51.945" v="562" actId="1076"/>
          <ac:spMkLst>
            <pc:docMk/>
            <pc:sldMk cId="3181662917" sldId="262"/>
            <ac:spMk id="8" creationId="{0B775AE9-8765-4B8E-B2C0-E5A0510F96B6}"/>
          </ac:spMkLst>
        </pc:spChg>
        <pc:spChg chg="del">
          <ac:chgData name="Kruthi Aithal" userId="a1f233efa2d4ef9d" providerId="LiveId" clId="{96E2E8BA-3E6E-44FC-841A-BFC7626F0577}" dt="2022-02-04T03:00:59.737" v="1677" actId="478"/>
          <ac:spMkLst>
            <pc:docMk/>
            <pc:sldMk cId="3181662917" sldId="262"/>
            <ac:spMk id="9" creationId="{AF026A6F-7802-4055-B5C2-04D2F1639C99}"/>
          </ac:spMkLst>
        </pc:spChg>
        <pc:spChg chg="add mod">
          <ac:chgData name="Kruthi Aithal" userId="a1f233efa2d4ef9d" providerId="LiveId" clId="{96E2E8BA-3E6E-44FC-841A-BFC7626F0577}" dt="2022-02-04T04:16:52.803" v="2061" actId="20577"/>
          <ac:spMkLst>
            <pc:docMk/>
            <pc:sldMk cId="3181662917" sldId="262"/>
            <ac:spMk id="11" creationId="{8B39564C-D387-4729-B410-31515771D608}"/>
          </ac:spMkLst>
        </pc:spChg>
        <pc:picChg chg="add mod modCrop">
          <ac:chgData name="Kruthi Aithal" userId="a1f233efa2d4ef9d" providerId="LiveId" clId="{96E2E8BA-3E6E-44FC-841A-BFC7626F0577}" dt="2022-02-04T02:32:54.609" v="563" actId="1076"/>
          <ac:picMkLst>
            <pc:docMk/>
            <pc:sldMk cId="3181662917" sldId="262"/>
            <ac:picMk id="4" creationId="{05841570-03E3-4A19-8FFD-1F38CF6BADD5}"/>
          </ac:picMkLst>
        </pc:picChg>
        <pc:picChg chg="del">
          <ac:chgData name="Kruthi Aithal" userId="a1f233efa2d4ef9d" providerId="LiveId" clId="{96E2E8BA-3E6E-44FC-841A-BFC7626F0577}" dt="2022-02-04T02:32:03.463" v="549" actId="478"/>
          <ac:picMkLst>
            <pc:docMk/>
            <pc:sldMk cId="3181662917" sldId="262"/>
            <ac:picMk id="7" creationId="{D5915AD3-4C00-4280-86B1-DC09824B2CC6}"/>
          </ac:picMkLst>
        </pc:picChg>
        <pc:picChg chg="del mod">
          <ac:chgData name="Kruthi Aithal" userId="a1f233efa2d4ef9d" providerId="LiveId" clId="{96E2E8BA-3E6E-44FC-841A-BFC7626F0577}" dt="2022-02-04T04:17:33.105" v="2063" actId="478"/>
          <ac:picMkLst>
            <pc:docMk/>
            <pc:sldMk cId="3181662917" sldId="262"/>
            <ac:picMk id="10" creationId="{89AF7C5F-4564-46E9-A2C2-5ACE505D1A84}"/>
          </ac:picMkLst>
        </pc:picChg>
        <pc:picChg chg="add mod">
          <ac:chgData name="Kruthi Aithal" userId="a1f233efa2d4ef9d" providerId="LiveId" clId="{96E2E8BA-3E6E-44FC-841A-BFC7626F0577}" dt="2022-02-04T04:18:11.993" v="2070" actId="14100"/>
          <ac:picMkLst>
            <pc:docMk/>
            <pc:sldMk cId="3181662917" sldId="262"/>
            <ac:picMk id="1026" creationId="{E37F91C2-B065-4B86-8973-D7A0409B8714}"/>
          </ac:picMkLst>
        </pc:picChg>
      </pc:sldChg>
      <pc:sldChg chg="addSp delSp modSp mod">
        <pc:chgData name="Kruthi Aithal" userId="a1f233efa2d4ef9d" providerId="LiveId" clId="{96E2E8BA-3E6E-44FC-841A-BFC7626F0577}" dt="2022-02-04T04:18:24.511" v="2074" actId="20577"/>
        <pc:sldMkLst>
          <pc:docMk/>
          <pc:sldMk cId="2961487367" sldId="263"/>
        </pc:sldMkLst>
        <pc:spChg chg="add mod">
          <ac:chgData name="Kruthi Aithal" userId="a1f233efa2d4ef9d" providerId="LiveId" clId="{96E2E8BA-3E6E-44FC-841A-BFC7626F0577}" dt="2022-02-04T02:35:30.003" v="732" actId="255"/>
          <ac:spMkLst>
            <pc:docMk/>
            <pc:sldMk cId="2961487367" sldId="263"/>
            <ac:spMk id="2" creationId="{C2FE1DCB-1E49-4DD1-A844-8C25CE3ED0AC}"/>
          </ac:spMkLst>
        </pc:spChg>
        <pc:spChg chg="mod">
          <ac:chgData name="Kruthi Aithal" userId="a1f233efa2d4ef9d" providerId="LiveId" clId="{96E2E8BA-3E6E-44FC-841A-BFC7626F0577}" dt="2022-02-04T02:35:02.078" v="726"/>
          <ac:spMkLst>
            <pc:docMk/>
            <pc:sldMk cId="2961487367" sldId="263"/>
            <ac:spMk id="3" creationId="{2D7446FA-3124-4810-B633-E9F1971DDDF8}"/>
          </ac:spMkLst>
        </pc:spChg>
        <pc:spChg chg="del">
          <ac:chgData name="Kruthi Aithal" userId="a1f233efa2d4ef9d" providerId="LiveId" clId="{96E2E8BA-3E6E-44FC-841A-BFC7626F0577}" dt="2022-02-04T03:01:13.225" v="1685" actId="478"/>
          <ac:spMkLst>
            <pc:docMk/>
            <pc:sldMk cId="2961487367" sldId="263"/>
            <ac:spMk id="8" creationId="{69AED38F-571A-4DD3-92E2-14FA8C81E362}"/>
          </ac:spMkLst>
        </pc:spChg>
        <pc:spChg chg="add mod">
          <ac:chgData name="Kruthi Aithal" userId="a1f233efa2d4ef9d" providerId="LiveId" clId="{96E2E8BA-3E6E-44FC-841A-BFC7626F0577}" dt="2022-02-04T04:18:24.511" v="2074" actId="20577"/>
          <ac:spMkLst>
            <pc:docMk/>
            <pc:sldMk cId="2961487367" sldId="263"/>
            <ac:spMk id="10" creationId="{FF26D465-51F3-4AB8-976D-32E76A275482}"/>
          </ac:spMkLst>
        </pc:spChg>
        <pc:picChg chg="mod">
          <ac:chgData name="Kruthi Aithal" userId="a1f233efa2d4ef9d" providerId="LiveId" clId="{96E2E8BA-3E6E-44FC-841A-BFC7626F0577}" dt="2022-02-04T02:35:23.179" v="731" actId="1076"/>
          <ac:picMkLst>
            <pc:docMk/>
            <pc:sldMk cId="2961487367" sldId="263"/>
            <ac:picMk id="9" creationId="{150ADDFD-861D-454C-AE23-7D42EC0B5DB2}"/>
          </ac:picMkLst>
        </pc:picChg>
      </pc:sldChg>
      <pc:sldChg chg="modSp mod ord">
        <pc:chgData name="Kruthi Aithal" userId="a1f233efa2d4ef9d" providerId="LiveId" clId="{96E2E8BA-3E6E-44FC-841A-BFC7626F0577}" dt="2022-02-04T04:16:20.157" v="2053" actId="20577"/>
        <pc:sldMkLst>
          <pc:docMk/>
          <pc:sldMk cId="1666680213" sldId="264"/>
        </pc:sldMkLst>
        <pc:spChg chg="mod">
          <ac:chgData name="Kruthi Aithal" userId="a1f233efa2d4ef9d" providerId="LiveId" clId="{96E2E8BA-3E6E-44FC-841A-BFC7626F0577}" dt="2022-02-04T02:38:04.770" v="858" actId="27636"/>
          <ac:spMkLst>
            <pc:docMk/>
            <pc:sldMk cId="1666680213" sldId="264"/>
            <ac:spMk id="3" creationId="{87D0FF98-4653-478F-BCA9-341906A46373}"/>
          </ac:spMkLst>
        </pc:spChg>
        <pc:spChg chg="mod">
          <ac:chgData name="Kruthi Aithal" userId="a1f233efa2d4ef9d" providerId="LiveId" clId="{96E2E8BA-3E6E-44FC-841A-BFC7626F0577}" dt="2022-02-04T04:16:20.157" v="2053" actId="20577"/>
          <ac:spMkLst>
            <pc:docMk/>
            <pc:sldMk cId="1666680213" sldId="264"/>
            <ac:spMk id="7" creationId="{2916CD55-6713-453C-942C-340002D42935}"/>
          </ac:spMkLst>
        </pc:spChg>
      </pc:sldChg>
      <pc:sldChg chg="addSp delSp modSp mod ord">
        <pc:chgData name="Kruthi Aithal" userId="a1f233efa2d4ef9d" providerId="LiveId" clId="{96E2E8BA-3E6E-44FC-841A-BFC7626F0577}" dt="2022-02-04T06:11:38.426" v="2087"/>
        <pc:sldMkLst>
          <pc:docMk/>
          <pc:sldMk cId="1660634709" sldId="265"/>
        </pc:sldMkLst>
        <pc:spChg chg="mod">
          <ac:chgData name="Kruthi Aithal" userId="a1f233efa2d4ef9d" providerId="LiveId" clId="{96E2E8BA-3E6E-44FC-841A-BFC7626F0577}" dt="2022-02-04T02:59:59.289" v="1640" actId="20577"/>
          <ac:spMkLst>
            <pc:docMk/>
            <pc:sldMk cId="1660634709" sldId="265"/>
            <ac:spMk id="9" creationId="{E4D6B6C3-AC55-4646-8649-3FFF25783B43}"/>
          </ac:spMkLst>
        </pc:spChg>
        <pc:picChg chg="add mod modCrop">
          <ac:chgData name="Kruthi Aithal" userId="a1f233efa2d4ef9d" providerId="LiveId" clId="{96E2E8BA-3E6E-44FC-841A-BFC7626F0577}" dt="2022-02-04T02:19:15.822" v="71" actId="14100"/>
          <ac:picMkLst>
            <pc:docMk/>
            <pc:sldMk cId="1660634709" sldId="265"/>
            <ac:picMk id="3" creationId="{B7F2D519-B819-4F19-A5CB-63321C214F75}"/>
          </ac:picMkLst>
        </pc:picChg>
        <pc:picChg chg="del">
          <ac:chgData name="Kruthi Aithal" userId="a1f233efa2d4ef9d" providerId="LiveId" clId="{96E2E8BA-3E6E-44FC-841A-BFC7626F0577}" dt="2022-02-04T02:18:28.941" v="57" actId="478"/>
          <ac:picMkLst>
            <pc:docMk/>
            <pc:sldMk cId="1660634709" sldId="265"/>
            <ac:picMk id="4" creationId="{6460BACC-E482-4BA8-A3CF-364117246283}"/>
          </ac:picMkLst>
        </pc:picChg>
        <pc:picChg chg="del">
          <ac:chgData name="Kruthi Aithal" userId="a1f233efa2d4ef9d" providerId="LiveId" clId="{96E2E8BA-3E6E-44FC-841A-BFC7626F0577}" dt="2022-02-04T02:18:47.089" v="62" actId="478"/>
          <ac:picMkLst>
            <pc:docMk/>
            <pc:sldMk cId="1660634709" sldId="265"/>
            <ac:picMk id="6" creationId="{8169AB31-72EA-4B53-B3ED-B184AE5FCB2B}"/>
          </ac:picMkLst>
        </pc:picChg>
        <pc:picChg chg="add mod modCrop">
          <ac:chgData name="Kruthi Aithal" userId="a1f233efa2d4ef9d" providerId="LiveId" clId="{96E2E8BA-3E6E-44FC-841A-BFC7626F0577}" dt="2022-02-04T02:19:08.149" v="68" actId="14100"/>
          <ac:picMkLst>
            <pc:docMk/>
            <pc:sldMk cId="1660634709" sldId="265"/>
            <ac:picMk id="8" creationId="{3247EF2B-49FB-4CD1-876F-31F1CF1102FD}"/>
          </ac:picMkLst>
        </pc:picChg>
      </pc:sldChg>
      <pc:sldChg chg="addSp delSp modSp mod ord">
        <pc:chgData name="Kruthi Aithal" userId="a1f233efa2d4ef9d" providerId="LiveId" clId="{96E2E8BA-3E6E-44FC-841A-BFC7626F0577}" dt="2022-02-05T09:38:35.765" v="2109" actId="1036"/>
        <pc:sldMkLst>
          <pc:docMk/>
          <pc:sldMk cId="3964425509" sldId="266"/>
        </pc:sldMkLst>
        <pc:spChg chg="mod">
          <ac:chgData name="Kruthi Aithal" userId="a1f233efa2d4ef9d" providerId="LiveId" clId="{96E2E8BA-3E6E-44FC-841A-BFC7626F0577}" dt="2022-02-04T03:00:06.152" v="1644" actId="20577"/>
          <ac:spMkLst>
            <pc:docMk/>
            <pc:sldMk cId="3964425509" sldId="266"/>
            <ac:spMk id="7" creationId="{0FE88B6E-AD42-47EA-AFE1-E1476D334173}"/>
          </ac:spMkLst>
        </pc:spChg>
        <pc:picChg chg="del">
          <ac:chgData name="Kruthi Aithal" userId="a1f233efa2d4ef9d" providerId="LiveId" clId="{96E2E8BA-3E6E-44FC-841A-BFC7626F0577}" dt="2022-02-04T02:22:15.405" v="97" actId="478"/>
          <ac:picMkLst>
            <pc:docMk/>
            <pc:sldMk cId="3964425509" sldId="266"/>
            <ac:picMk id="3" creationId="{73807D4C-6F9C-4429-B998-852E203ED77C}"/>
          </ac:picMkLst>
        </pc:picChg>
        <pc:picChg chg="add mod modCrop">
          <ac:chgData name="Kruthi Aithal" userId="a1f233efa2d4ef9d" providerId="LiveId" clId="{96E2E8BA-3E6E-44FC-841A-BFC7626F0577}" dt="2022-02-04T02:22:36.149" v="104" actId="14100"/>
          <ac:picMkLst>
            <pc:docMk/>
            <pc:sldMk cId="3964425509" sldId="266"/>
            <ac:picMk id="4" creationId="{BBD8AA56-4495-4E4F-B696-B933C6F95EAE}"/>
          </ac:picMkLst>
        </pc:picChg>
        <pc:picChg chg="del">
          <ac:chgData name="Kruthi Aithal" userId="a1f233efa2d4ef9d" providerId="LiveId" clId="{96E2E8BA-3E6E-44FC-841A-BFC7626F0577}" dt="2022-02-04T02:22:37.088" v="105" actId="478"/>
          <ac:picMkLst>
            <pc:docMk/>
            <pc:sldMk cId="3964425509" sldId="266"/>
            <ac:picMk id="5" creationId="{2296F5CA-B8A4-4EB0-8189-F8C75239F8DD}"/>
          </ac:picMkLst>
        </pc:picChg>
        <pc:picChg chg="add mod modCrop">
          <ac:chgData name="Kruthi Aithal" userId="a1f233efa2d4ef9d" providerId="LiveId" clId="{96E2E8BA-3E6E-44FC-841A-BFC7626F0577}" dt="2022-02-05T09:38:35.765" v="2109" actId="1036"/>
          <ac:picMkLst>
            <pc:docMk/>
            <pc:sldMk cId="3964425509" sldId="266"/>
            <ac:picMk id="9" creationId="{5D5202AD-1960-486B-AD18-1F3DD7A77442}"/>
          </ac:picMkLst>
        </pc:picChg>
      </pc:sldChg>
      <pc:sldChg chg="modSp mod">
        <pc:chgData name="Kruthi Aithal" userId="a1f233efa2d4ef9d" providerId="LiveId" clId="{96E2E8BA-3E6E-44FC-841A-BFC7626F0577}" dt="2022-02-04T03:00:13.307" v="1648" actId="20577"/>
        <pc:sldMkLst>
          <pc:docMk/>
          <pc:sldMk cId="830665934" sldId="267"/>
        </pc:sldMkLst>
        <pc:spChg chg="mod">
          <ac:chgData name="Kruthi Aithal" userId="a1f233efa2d4ef9d" providerId="LiveId" clId="{96E2E8BA-3E6E-44FC-841A-BFC7626F0577}" dt="2022-02-04T02:25:03.408" v="159" actId="20577"/>
          <ac:spMkLst>
            <pc:docMk/>
            <pc:sldMk cId="830665934" sldId="267"/>
            <ac:spMk id="3" creationId="{2E0CFA8C-3F6E-4AAB-BC3C-94346B01B24D}"/>
          </ac:spMkLst>
        </pc:spChg>
        <pc:spChg chg="mod">
          <ac:chgData name="Kruthi Aithal" userId="a1f233efa2d4ef9d" providerId="LiveId" clId="{96E2E8BA-3E6E-44FC-841A-BFC7626F0577}" dt="2022-02-04T03:00:13.307" v="1648" actId="20577"/>
          <ac:spMkLst>
            <pc:docMk/>
            <pc:sldMk cId="830665934" sldId="267"/>
            <ac:spMk id="5" creationId="{98A1BA57-1073-47D8-A152-C5D2A1ABF05C}"/>
          </ac:spMkLst>
        </pc:spChg>
      </pc:sldChg>
      <pc:sldChg chg="addSp delSp modSp mod">
        <pc:chgData name="Kruthi Aithal" userId="a1f233efa2d4ef9d" providerId="LiveId" clId="{96E2E8BA-3E6E-44FC-841A-BFC7626F0577}" dt="2022-02-04T03:01:51.088" v="1711" actId="20577"/>
        <pc:sldMkLst>
          <pc:docMk/>
          <pc:sldMk cId="1801647289" sldId="268"/>
        </pc:sldMkLst>
        <pc:spChg chg="del">
          <ac:chgData name="Kruthi Aithal" userId="a1f233efa2d4ef9d" providerId="LiveId" clId="{96E2E8BA-3E6E-44FC-841A-BFC7626F0577}" dt="2022-02-04T03:01:48.500" v="1708" actId="478"/>
          <ac:spMkLst>
            <pc:docMk/>
            <pc:sldMk cId="1801647289" sldId="268"/>
            <ac:spMk id="5" creationId="{B7226707-995A-4B2D-BDE9-7A3ECDCC0A8C}"/>
          </ac:spMkLst>
        </pc:spChg>
        <pc:spChg chg="add mod">
          <ac:chgData name="Kruthi Aithal" userId="a1f233efa2d4ef9d" providerId="LiveId" clId="{96E2E8BA-3E6E-44FC-841A-BFC7626F0577}" dt="2022-02-04T03:01:51.088" v="1711" actId="20577"/>
          <ac:spMkLst>
            <pc:docMk/>
            <pc:sldMk cId="1801647289" sldId="268"/>
            <ac:spMk id="7" creationId="{A70C1CBD-693F-48FE-9496-A12655153EAF}"/>
          </ac:spMkLst>
        </pc:spChg>
        <pc:picChg chg="del">
          <ac:chgData name="Kruthi Aithal" userId="a1f233efa2d4ef9d" providerId="LiveId" clId="{96E2E8BA-3E6E-44FC-841A-BFC7626F0577}" dt="2022-02-04T02:42:15.726" v="1203" actId="478"/>
          <ac:picMkLst>
            <pc:docMk/>
            <pc:sldMk cId="1801647289" sldId="268"/>
            <ac:picMk id="3" creationId="{993C4BD0-E467-4FA8-97F4-D279AC9D58B0}"/>
          </ac:picMkLst>
        </pc:picChg>
        <pc:picChg chg="add mod modCrop">
          <ac:chgData name="Kruthi Aithal" userId="a1f233efa2d4ef9d" providerId="LiveId" clId="{96E2E8BA-3E6E-44FC-841A-BFC7626F0577}" dt="2022-02-04T02:42:28.979" v="1208" actId="1076"/>
          <ac:picMkLst>
            <pc:docMk/>
            <pc:sldMk cId="1801647289" sldId="268"/>
            <ac:picMk id="4" creationId="{C2966745-9B1E-4B6F-8D21-6754D35E849D}"/>
          </ac:picMkLst>
        </pc:picChg>
      </pc:sldChg>
      <pc:sldChg chg="addSp delSp modSp mod">
        <pc:chgData name="Kruthi Aithal" userId="a1f233efa2d4ef9d" providerId="LiveId" clId="{96E2E8BA-3E6E-44FC-841A-BFC7626F0577}" dt="2022-02-04T03:03:43.925" v="1776" actId="20577"/>
        <pc:sldMkLst>
          <pc:docMk/>
          <pc:sldMk cId="407781491" sldId="269"/>
        </pc:sldMkLst>
        <pc:spChg chg="del">
          <ac:chgData name="Kruthi Aithal" userId="a1f233efa2d4ef9d" providerId="LiveId" clId="{96E2E8BA-3E6E-44FC-841A-BFC7626F0577}" dt="2022-02-04T03:01:53.898" v="1712" actId="478"/>
          <ac:spMkLst>
            <pc:docMk/>
            <pc:sldMk cId="407781491" sldId="269"/>
            <ac:spMk id="5" creationId="{F32D3A9E-8C37-4629-8409-F059E12A1770}"/>
          </ac:spMkLst>
        </pc:spChg>
        <pc:spChg chg="add del mod">
          <ac:chgData name="Kruthi Aithal" userId="a1f233efa2d4ef9d" providerId="LiveId" clId="{96E2E8BA-3E6E-44FC-841A-BFC7626F0577}" dt="2022-02-04T03:02:10.355" v="1722" actId="478"/>
          <ac:spMkLst>
            <pc:docMk/>
            <pc:sldMk cId="407781491" sldId="269"/>
            <ac:spMk id="7" creationId="{B4001D9E-CE47-4C46-A8F5-34F5F0DA58D6}"/>
          </ac:spMkLst>
        </pc:spChg>
        <pc:spChg chg="add mod">
          <ac:chgData name="Kruthi Aithal" userId="a1f233efa2d4ef9d" providerId="LiveId" clId="{96E2E8BA-3E6E-44FC-841A-BFC7626F0577}" dt="2022-02-04T03:03:43.925" v="1776" actId="20577"/>
          <ac:spMkLst>
            <pc:docMk/>
            <pc:sldMk cId="407781491" sldId="269"/>
            <ac:spMk id="8" creationId="{91CE3644-4321-4D37-A539-EFBE336AE9B3}"/>
          </ac:spMkLst>
        </pc:spChg>
        <pc:picChg chg="add mod modCrop">
          <ac:chgData name="Kruthi Aithal" userId="a1f233efa2d4ef9d" providerId="LiveId" clId="{96E2E8BA-3E6E-44FC-841A-BFC7626F0577}" dt="2022-02-04T02:42:59.119" v="1214" actId="1076"/>
          <ac:picMkLst>
            <pc:docMk/>
            <pc:sldMk cId="407781491" sldId="269"/>
            <ac:picMk id="3" creationId="{B8F1FA0B-2F6C-427C-91C2-0890D4928421}"/>
          </ac:picMkLst>
        </pc:picChg>
        <pc:picChg chg="del">
          <ac:chgData name="Kruthi Aithal" userId="a1f233efa2d4ef9d" providerId="LiveId" clId="{96E2E8BA-3E6E-44FC-841A-BFC7626F0577}" dt="2022-02-04T02:42:33.117" v="1209" actId="478"/>
          <ac:picMkLst>
            <pc:docMk/>
            <pc:sldMk cId="407781491" sldId="269"/>
            <ac:picMk id="4" creationId="{4513B30A-6920-4375-B6CA-2A7CE2728EBC}"/>
          </ac:picMkLst>
        </pc:picChg>
      </pc:sldChg>
      <pc:sldChg chg="addSp delSp modSp mod">
        <pc:chgData name="Kruthi Aithal" userId="a1f233efa2d4ef9d" providerId="LiveId" clId="{96E2E8BA-3E6E-44FC-841A-BFC7626F0577}" dt="2022-02-04T03:03:47.545" v="1778" actId="20577"/>
        <pc:sldMkLst>
          <pc:docMk/>
          <pc:sldMk cId="1541093994" sldId="270"/>
        </pc:sldMkLst>
        <pc:spChg chg="del">
          <ac:chgData name="Kruthi Aithal" userId="a1f233efa2d4ef9d" providerId="LiveId" clId="{96E2E8BA-3E6E-44FC-841A-BFC7626F0577}" dt="2022-02-04T03:02:02.583" v="1718" actId="478"/>
          <ac:spMkLst>
            <pc:docMk/>
            <pc:sldMk cId="1541093994" sldId="270"/>
            <ac:spMk id="7" creationId="{B3EC586B-9730-435F-A7E3-F9D72DF73AFC}"/>
          </ac:spMkLst>
        </pc:spChg>
        <pc:spChg chg="add del mod">
          <ac:chgData name="Kruthi Aithal" userId="a1f233efa2d4ef9d" providerId="LiveId" clId="{96E2E8BA-3E6E-44FC-841A-BFC7626F0577}" dt="2022-02-04T03:02:16.202" v="1726" actId="478"/>
          <ac:spMkLst>
            <pc:docMk/>
            <pc:sldMk cId="1541093994" sldId="270"/>
            <ac:spMk id="8" creationId="{883E4627-A087-491F-A4B4-9DF967ECF8FF}"/>
          </ac:spMkLst>
        </pc:spChg>
        <pc:spChg chg="add mod">
          <ac:chgData name="Kruthi Aithal" userId="a1f233efa2d4ef9d" providerId="LiveId" clId="{96E2E8BA-3E6E-44FC-841A-BFC7626F0577}" dt="2022-02-04T03:03:47.545" v="1778" actId="20577"/>
          <ac:spMkLst>
            <pc:docMk/>
            <pc:sldMk cId="1541093994" sldId="270"/>
            <ac:spMk id="9" creationId="{DAB44583-CFA3-4B73-B827-CBB9D726F84A}"/>
          </ac:spMkLst>
        </pc:spChg>
        <pc:picChg chg="del">
          <ac:chgData name="Kruthi Aithal" userId="a1f233efa2d4ef9d" providerId="LiveId" clId="{96E2E8BA-3E6E-44FC-841A-BFC7626F0577}" dt="2022-02-04T02:43:02.299" v="1215" actId="478"/>
          <ac:picMkLst>
            <pc:docMk/>
            <pc:sldMk cId="1541093994" sldId="270"/>
            <ac:picMk id="3" creationId="{9BE0DA88-2BCD-4561-9F2F-0137866AC8DC}"/>
          </ac:picMkLst>
        </pc:picChg>
        <pc:picChg chg="add mod modCrop">
          <ac:chgData name="Kruthi Aithal" userId="a1f233efa2d4ef9d" providerId="LiveId" clId="{96E2E8BA-3E6E-44FC-841A-BFC7626F0577}" dt="2022-02-04T02:43:27.710" v="1220" actId="1076"/>
          <ac:picMkLst>
            <pc:docMk/>
            <pc:sldMk cId="1541093994" sldId="270"/>
            <ac:picMk id="4" creationId="{34DC71F1-FAEC-4024-B913-A9ADA56749DE}"/>
          </ac:picMkLst>
        </pc:picChg>
      </pc:sldChg>
      <pc:sldChg chg="addSp delSp modSp mod">
        <pc:chgData name="Kruthi Aithal" userId="a1f233efa2d4ef9d" providerId="LiveId" clId="{96E2E8BA-3E6E-44FC-841A-BFC7626F0577}" dt="2022-02-04T03:04:02.269" v="1786" actId="20577"/>
        <pc:sldMkLst>
          <pc:docMk/>
          <pc:sldMk cId="3212001368" sldId="271"/>
        </pc:sldMkLst>
        <pc:spChg chg="add del mod">
          <ac:chgData name="Kruthi Aithal" userId="a1f233efa2d4ef9d" providerId="LiveId" clId="{96E2E8BA-3E6E-44FC-841A-BFC7626F0577}" dt="2022-02-04T02:46:56.214" v="1268" actId="478"/>
          <ac:spMkLst>
            <pc:docMk/>
            <pc:sldMk cId="3212001368" sldId="271"/>
            <ac:spMk id="3" creationId="{CFD0228B-CF88-435B-8713-85730DC36F41}"/>
          </ac:spMkLst>
        </pc:spChg>
        <pc:spChg chg="mod">
          <ac:chgData name="Kruthi Aithal" userId="a1f233efa2d4ef9d" providerId="LiveId" clId="{96E2E8BA-3E6E-44FC-841A-BFC7626F0577}" dt="2022-02-04T02:47:56.150" v="1305" actId="20577"/>
          <ac:spMkLst>
            <pc:docMk/>
            <pc:sldMk cId="3212001368" sldId="271"/>
            <ac:spMk id="5" creationId="{9266D925-D47B-4C1D-941C-1C979EFAD5A2}"/>
          </ac:spMkLst>
        </pc:spChg>
        <pc:spChg chg="del">
          <ac:chgData name="Kruthi Aithal" userId="a1f233efa2d4ef9d" providerId="LiveId" clId="{96E2E8BA-3E6E-44FC-841A-BFC7626F0577}" dt="2022-02-04T03:02:37.387" v="1742" actId="478"/>
          <ac:spMkLst>
            <pc:docMk/>
            <pc:sldMk cId="3212001368" sldId="271"/>
            <ac:spMk id="6" creationId="{D9FB3499-7010-4871-9CA5-3003D91DDBF0}"/>
          </ac:spMkLst>
        </pc:spChg>
        <pc:spChg chg="add mod">
          <ac:chgData name="Kruthi Aithal" userId="a1f233efa2d4ef9d" providerId="LiveId" clId="{96E2E8BA-3E6E-44FC-841A-BFC7626F0577}" dt="2022-02-04T03:04:02.269" v="1786" actId="20577"/>
          <ac:spMkLst>
            <pc:docMk/>
            <pc:sldMk cId="3212001368" sldId="271"/>
            <ac:spMk id="11" creationId="{97D59544-CE0E-48AB-968F-F7C602730D4E}"/>
          </ac:spMkLst>
        </pc:spChg>
        <pc:picChg chg="del">
          <ac:chgData name="Kruthi Aithal" userId="a1f233efa2d4ef9d" providerId="LiveId" clId="{96E2E8BA-3E6E-44FC-841A-BFC7626F0577}" dt="2022-02-04T02:43:40.329" v="1222" actId="478"/>
          <ac:picMkLst>
            <pc:docMk/>
            <pc:sldMk cId="3212001368" sldId="271"/>
            <ac:picMk id="4" creationId="{3B17B3FC-4DB1-41FB-BD4C-31B18FD08C18}"/>
          </ac:picMkLst>
        </pc:picChg>
        <pc:picChg chg="add mod modCrop">
          <ac:chgData name="Kruthi Aithal" userId="a1f233efa2d4ef9d" providerId="LiveId" clId="{96E2E8BA-3E6E-44FC-841A-BFC7626F0577}" dt="2022-02-04T02:47:46.630" v="1286" actId="1076"/>
          <ac:picMkLst>
            <pc:docMk/>
            <pc:sldMk cId="3212001368" sldId="271"/>
            <ac:picMk id="8" creationId="{0110DE80-7F17-4A7A-98B6-C8FCEE1E98F4}"/>
          </ac:picMkLst>
        </pc:picChg>
        <pc:picChg chg="add mod modCrop">
          <ac:chgData name="Kruthi Aithal" userId="a1f233efa2d4ef9d" providerId="LiveId" clId="{96E2E8BA-3E6E-44FC-841A-BFC7626F0577}" dt="2022-02-04T02:47:44.197" v="1285" actId="1076"/>
          <ac:picMkLst>
            <pc:docMk/>
            <pc:sldMk cId="3212001368" sldId="271"/>
            <ac:picMk id="10" creationId="{622166EC-2308-40FB-80D7-EEB30EA94A60}"/>
          </ac:picMkLst>
        </pc:picChg>
      </pc:sldChg>
      <pc:sldChg chg="modSp mod">
        <pc:chgData name="Kruthi Aithal" userId="a1f233efa2d4ef9d" providerId="LiveId" clId="{96E2E8BA-3E6E-44FC-841A-BFC7626F0577}" dt="2022-02-04T03:04:29.780" v="1810" actId="20577"/>
        <pc:sldMkLst>
          <pc:docMk/>
          <pc:sldMk cId="2621982506" sldId="272"/>
        </pc:sldMkLst>
        <pc:spChg chg="mod">
          <ac:chgData name="Kruthi Aithal" userId="a1f233efa2d4ef9d" providerId="LiveId" clId="{96E2E8BA-3E6E-44FC-841A-BFC7626F0577}" dt="2022-02-04T03:04:29.780" v="1810" actId="20577"/>
          <ac:spMkLst>
            <pc:docMk/>
            <pc:sldMk cId="2621982506" sldId="272"/>
            <ac:spMk id="6" creationId="{BBAF40FA-4BB9-4812-A2BE-D9F6CA5B89DC}"/>
          </ac:spMkLst>
        </pc:spChg>
      </pc:sldChg>
      <pc:sldChg chg="addSp delSp modSp mod">
        <pc:chgData name="Kruthi Aithal" userId="a1f233efa2d4ef9d" providerId="LiveId" clId="{96E2E8BA-3E6E-44FC-841A-BFC7626F0577}" dt="2022-02-05T05:10:15.433" v="2106" actId="1076"/>
        <pc:sldMkLst>
          <pc:docMk/>
          <pc:sldMk cId="3579259892" sldId="273"/>
        </pc:sldMkLst>
        <pc:spChg chg="mod">
          <ac:chgData name="Kruthi Aithal" userId="a1f233efa2d4ef9d" providerId="LiveId" clId="{96E2E8BA-3E6E-44FC-841A-BFC7626F0577}" dt="2022-02-04T02:46:42.144" v="1267" actId="20577"/>
          <ac:spMkLst>
            <pc:docMk/>
            <pc:sldMk cId="3579259892" sldId="273"/>
            <ac:spMk id="6" creationId="{306D9B97-BC7C-42A0-9D3B-0902DA99AAA2}"/>
          </ac:spMkLst>
        </pc:spChg>
        <pc:spChg chg="del">
          <ac:chgData name="Kruthi Aithal" userId="a1f233efa2d4ef9d" providerId="LiveId" clId="{96E2E8BA-3E6E-44FC-841A-BFC7626F0577}" dt="2022-02-04T03:02:31.865" v="1738" actId="478"/>
          <ac:spMkLst>
            <pc:docMk/>
            <pc:sldMk cId="3579259892" sldId="273"/>
            <ac:spMk id="8" creationId="{5B3DA63E-BF6E-44F0-BED7-E271056CD7E7}"/>
          </ac:spMkLst>
        </pc:spChg>
        <pc:spChg chg="add mod">
          <ac:chgData name="Kruthi Aithal" userId="a1f233efa2d4ef9d" providerId="LiveId" clId="{96E2E8BA-3E6E-44FC-841A-BFC7626F0577}" dt="2022-02-04T03:03:57.706" v="1784" actId="20577"/>
          <ac:spMkLst>
            <pc:docMk/>
            <pc:sldMk cId="3579259892" sldId="273"/>
            <ac:spMk id="9" creationId="{556F83A1-7D08-4C26-AD6E-BC0A22E3987D}"/>
          </ac:spMkLst>
        </pc:spChg>
        <pc:picChg chg="add mod modCrop">
          <ac:chgData name="Kruthi Aithal" userId="a1f233efa2d4ef9d" providerId="LiveId" clId="{96E2E8BA-3E6E-44FC-841A-BFC7626F0577}" dt="2022-02-05T05:10:15.433" v="2106" actId="1076"/>
          <ac:picMkLst>
            <pc:docMk/>
            <pc:sldMk cId="3579259892" sldId="273"/>
            <ac:picMk id="3" creationId="{3C0BBA08-E712-4477-9D87-0F147351D3BF}"/>
          </ac:picMkLst>
        </pc:picChg>
        <pc:picChg chg="del">
          <ac:chgData name="Kruthi Aithal" userId="a1f233efa2d4ef9d" providerId="LiveId" clId="{96E2E8BA-3E6E-44FC-841A-BFC7626F0577}" dt="2022-02-04T02:43:35.105" v="1221" actId="478"/>
          <ac:picMkLst>
            <pc:docMk/>
            <pc:sldMk cId="3579259892" sldId="273"/>
            <ac:picMk id="5" creationId="{5BC608C2-9B59-4399-A51D-0BCF8B6AF574}"/>
          </ac:picMkLst>
        </pc:picChg>
        <pc:picChg chg="add mod modCrop">
          <ac:chgData name="Kruthi Aithal" userId="a1f233efa2d4ef9d" providerId="LiveId" clId="{96E2E8BA-3E6E-44FC-841A-BFC7626F0577}" dt="2022-02-05T05:10:14.164" v="2104" actId="14100"/>
          <ac:picMkLst>
            <pc:docMk/>
            <pc:sldMk cId="3579259892" sldId="273"/>
            <ac:picMk id="7" creationId="{BFEA6C1B-746A-4813-A76B-5C178C1DAD8C}"/>
          </ac:picMkLst>
        </pc:picChg>
      </pc:sldChg>
      <pc:sldChg chg="addSp modSp mod">
        <pc:chgData name="Kruthi Aithal" userId="a1f233efa2d4ef9d" providerId="LiveId" clId="{96E2E8BA-3E6E-44FC-841A-BFC7626F0577}" dt="2022-02-04T03:04:39.766" v="1816" actId="20577"/>
        <pc:sldMkLst>
          <pc:docMk/>
          <pc:sldMk cId="1413970473" sldId="274"/>
        </pc:sldMkLst>
        <pc:spChg chg="add mod">
          <ac:chgData name="Kruthi Aithal" userId="a1f233efa2d4ef9d" providerId="LiveId" clId="{96E2E8BA-3E6E-44FC-841A-BFC7626F0577}" dt="2022-02-04T03:04:39.766" v="1816" actId="20577"/>
          <ac:spMkLst>
            <pc:docMk/>
            <pc:sldMk cId="1413970473" sldId="274"/>
            <ac:spMk id="3" creationId="{B163B9BC-21C5-47D0-91A8-9F00528DD2B0}"/>
          </ac:spMkLst>
        </pc:spChg>
      </pc:sldChg>
      <pc:sldChg chg="addSp delSp modSp mod">
        <pc:chgData name="Kruthi Aithal" userId="a1f233efa2d4ef9d" providerId="LiveId" clId="{96E2E8BA-3E6E-44FC-841A-BFC7626F0577}" dt="2022-02-04T03:00:56.010" v="1676" actId="20577"/>
        <pc:sldMkLst>
          <pc:docMk/>
          <pc:sldMk cId="62747076" sldId="275"/>
        </pc:sldMkLst>
        <pc:spChg chg="mod">
          <ac:chgData name="Kruthi Aithal" userId="a1f233efa2d4ef9d" providerId="LiveId" clId="{96E2E8BA-3E6E-44FC-841A-BFC7626F0577}" dt="2022-02-04T02:30:16.216" v="539" actId="5793"/>
          <ac:spMkLst>
            <pc:docMk/>
            <pc:sldMk cId="62747076" sldId="275"/>
            <ac:spMk id="3" creationId="{A5ECC9B5-32E6-4A6F-B893-B996C89F2F9B}"/>
          </ac:spMkLst>
        </pc:spChg>
        <pc:spChg chg="del">
          <ac:chgData name="Kruthi Aithal" userId="a1f233efa2d4ef9d" providerId="LiveId" clId="{96E2E8BA-3E6E-44FC-841A-BFC7626F0577}" dt="2022-02-04T03:00:53.587" v="1673" actId="478"/>
          <ac:spMkLst>
            <pc:docMk/>
            <pc:sldMk cId="62747076" sldId="275"/>
            <ac:spMk id="6" creationId="{F3A7E33B-DD69-4F72-B4F3-1ECF692F266C}"/>
          </ac:spMkLst>
        </pc:spChg>
        <pc:spChg chg="add mod">
          <ac:chgData name="Kruthi Aithal" userId="a1f233efa2d4ef9d" providerId="LiveId" clId="{96E2E8BA-3E6E-44FC-841A-BFC7626F0577}" dt="2022-02-04T03:00:56.010" v="1676" actId="20577"/>
          <ac:spMkLst>
            <pc:docMk/>
            <pc:sldMk cId="62747076" sldId="275"/>
            <ac:spMk id="7" creationId="{C561136D-F8EC-4499-B5EC-26C2BD5EE8B1}"/>
          </ac:spMkLst>
        </pc:spChg>
      </pc:sldChg>
      <pc:sldChg chg="addSp delSp modSp mod">
        <pc:chgData name="Kruthi Aithal" userId="a1f233efa2d4ef9d" providerId="LiveId" clId="{96E2E8BA-3E6E-44FC-841A-BFC7626F0577}" dt="2022-02-04T04:18:21.127" v="2072" actId="20577"/>
        <pc:sldMkLst>
          <pc:docMk/>
          <pc:sldMk cId="3708674374" sldId="276"/>
        </pc:sldMkLst>
        <pc:spChg chg="mod">
          <ac:chgData name="Kruthi Aithal" userId="a1f233efa2d4ef9d" providerId="LiveId" clId="{96E2E8BA-3E6E-44FC-841A-BFC7626F0577}" dt="2022-02-04T02:41:51.073" v="1202" actId="27636"/>
          <ac:spMkLst>
            <pc:docMk/>
            <pc:sldMk cId="3708674374" sldId="276"/>
            <ac:spMk id="3" creationId="{317C597A-AD2B-40DF-972B-9DB964A35AD7}"/>
          </ac:spMkLst>
        </pc:spChg>
        <pc:spChg chg="del">
          <ac:chgData name="Kruthi Aithal" userId="a1f233efa2d4ef9d" providerId="LiveId" clId="{96E2E8BA-3E6E-44FC-841A-BFC7626F0577}" dt="2022-02-04T03:01:06.893" v="1681" actId="478"/>
          <ac:spMkLst>
            <pc:docMk/>
            <pc:sldMk cId="3708674374" sldId="276"/>
            <ac:spMk id="6" creationId="{29D3EE1C-0797-4EB5-A055-2268779B856A}"/>
          </ac:spMkLst>
        </pc:spChg>
        <pc:spChg chg="add mod">
          <ac:chgData name="Kruthi Aithal" userId="a1f233efa2d4ef9d" providerId="LiveId" clId="{96E2E8BA-3E6E-44FC-841A-BFC7626F0577}" dt="2022-02-04T04:18:21.127" v="2072" actId="20577"/>
          <ac:spMkLst>
            <pc:docMk/>
            <pc:sldMk cId="3708674374" sldId="276"/>
            <ac:spMk id="7" creationId="{73A6A557-29A5-45F5-8F74-ABB9937CB618}"/>
          </ac:spMkLst>
        </pc:spChg>
        <pc:picChg chg="mod">
          <ac:chgData name="Kruthi Aithal" userId="a1f233efa2d4ef9d" providerId="LiveId" clId="{96E2E8BA-3E6E-44FC-841A-BFC7626F0577}" dt="2022-02-04T02:34:15.211" v="711" actId="1076"/>
          <ac:picMkLst>
            <pc:docMk/>
            <pc:sldMk cId="3708674374" sldId="276"/>
            <ac:picMk id="5" creationId="{5EA66806-5AD4-4BD5-A585-DBC0BCB57761}"/>
          </ac:picMkLst>
        </pc:picChg>
      </pc:sldChg>
      <pc:sldChg chg="addSp delSp modSp mod">
        <pc:chgData name="Kruthi Aithal" userId="a1f233efa2d4ef9d" providerId="LiveId" clId="{96E2E8BA-3E6E-44FC-841A-BFC7626F0577}" dt="2022-02-05T05:06:19.640" v="2090" actId="1036"/>
        <pc:sldMkLst>
          <pc:docMk/>
          <pc:sldMk cId="1643871995" sldId="277"/>
        </pc:sldMkLst>
        <pc:spChg chg="del">
          <ac:chgData name="Kruthi Aithal" userId="a1f233efa2d4ef9d" providerId="LiveId" clId="{96E2E8BA-3E6E-44FC-841A-BFC7626F0577}" dt="2022-02-04T03:02:21.411" v="1730" actId="478"/>
          <ac:spMkLst>
            <pc:docMk/>
            <pc:sldMk cId="1643871995" sldId="277"/>
            <ac:spMk id="7" creationId="{BBCC4D2C-DC7E-4D29-AFCF-0CF1F3D2A0AC}"/>
          </ac:spMkLst>
        </pc:spChg>
        <pc:spChg chg="add mod">
          <ac:chgData name="Kruthi Aithal" userId="a1f233efa2d4ef9d" providerId="LiveId" clId="{96E2E8BA-3E6E-44FC-841A-BFC7626F0577}" dt="2022-02-04T03:03:50.692" v="1780" actId="20577"/>
          <ac:spMkLst>
            <pc:docMk/>
            <pc:sldMk cId="1643871995" sldId="277"/>
            <ac:spMk id="8" creationId="{84D450C0-EBF9-447C-9005-8372C02FC084}"/>
          </ac:spMkLst>
        </pc:spChg>
        <pc:picChg chg="mod">
          <ac:chgData name="Kruthi Aithal" userId="a1f233efa2d4ef9d" providerId="LiveId" clId="{96E2E8BA-3E6E-44FC-841A-BFC7626F0577}" dt="2022-02-05T05:06:19.640" v="2090" actId="1036"/>
          <ac:picMkLst>
            <pc:docMk/>
            <pc:sldMk cId="1643871995" sldId="277"/>
            <ac:picMk id="5" creationId="{62C6F337-4541-4A18-86E2-C9E3479D1D5B}"/>
          </ac:picMkLst>
        </pc:picChg>
      </pc:sldChg>
      <pc:sldChg chg="addSp delSp modSp mod">
        <pc:chgData name="Kruthi Aithal" userId="a1f233efa2d4ef9d" providerId="LiveId" clId="{96E2E8BA-3E6E-44FC-841A-BFC7626F0577}" dt="2022-02-05T05:10:09.187" v="2102" actId="1076"/>
        <pc:sldMkLst>
          <pc:docMk/>
          <pc:sldMk cId="2046226368" sldId="278"/>
        </pc:sldMkLst>
        <pc:spChg chg="add mod">
          <ac:chgData name="Kruthi Aithal" userId="a1f233efa2d4ef9d" providerId="LiveId" clId="{96E2E8BA-3E6E-44FC-841A-BFC7626F0577}" dt="2022-02-04T03:03:54.111" v="1782" actId="20577"/>
          <ac:spMkLst>
            <pc:docMk/>
            <pc:sldMk cId="2046226368" sldId="278"/>
            <ac:spMk id="6" creationId="{46A102C2-D125-4522-BC71-F1B0ED390AD9}"/>
          </ac:spMkLst>
        </pc:spChg>
        <pc:spChg chg="del">
          <ac:chgData name="Kruthi Aithal" userId="a1f233efa2d4ef9d" providerId="LiveId" clId="{96E2E8BA-3E6E-44FC-841A-BFC7626F0577}" dt="2022-02-04T03:02:26.942" v="1734" actId="478"/>
          <ac:spMkLst>
            <pc:docMk/>
            <pc:sldMk cId="2046226368" sldId="278"/>
            <ac:spMk id="8" creationId="{F4DC23D9-5390-44DF-8DF6-7DD98E030CB4}"/>
          </ac:spMkLst>
        </pc:spChg>
        <pc:picChg chg="mod">
          <ac:chgData name="Kruthi Aithal" userId="a1f233efa2d4ef9d" providerId="LiveId" clId="{96E2E8BA-3E6E-44FC-841A-BFC7626F0577}" dt="2022-02-05T05:10:09.187" v="2102" actId="1076"/>
          <ac:picMkLst>
            <pc:docMk/>
            <pc:sldMk cId="2046226368" sldId="278"/>
            <ac:picMk id="4" creationId="{6648256C-3846-447F-9A90-D96F161A758C}"/>
          </ac:picMkLst>
        </pc:picChg>
        <pc:picChg chg="mod">
          <ac:chgData name="Kruthi Aithal" userId="a1f233efa2d4ef9d" providerId="LiveId" clId="{96E2E8BA-3E6E-44FC-841A-BFC7626F0577}" dt="2022-02-05T05:10:08.598" v="2101" actId="1076"/>
          <ac:picMkLst>
            <pc:docMk/>
            <pc:sldMk cId="2046226368" sldId="278"/>
            <ac:picMk id="5" creationId="{648A31FE-34E5-4AC4-B167-624D8C306C1E}"/>
          </ac:picMkLst>
        </pc:picChg>
      </pc:sldChg>
      <pc:sldChg chg="modSp del mod">
        <pc:chgData name="Kruthi Aithal" userId="a1f233efa2d4ef9d" providerId="LiveId" clId="{96E2E8BA-3E6E-44FC-841A-BFC7626F0577}" dt="2022-02-04T02:29:26.518" v="515" actId="2696"/>
        <pc:sldMkLst>
          <pc:docMk/>
          <pc:sldMk cId="552198238" sldId="279"/>
        </pc:sldMkLst>
        <pc:spChg chg="mod">
          <ac:chgData name="Kruthi Aithal" userId="a1f233efa2d4ef9d" providerId="LiveId" clId="{96E2E8BA-3E6E-44FC-841A-BFC7626F0577}" dt="2022-02-04T02:29:21.058" v="514" actId="5793"/>
          <ac:spMkLst>
            <pc:docMk/>
            <pc:sldMk cId="552198238" sldId="279"/>
            <ac:spMk id="3" creationId="{904E5515-D578-4BB3-AB4B-943704F635EA}"/>
          </ac:spMkLst>
        </pc:spChg>
      </pc:sldChg>
      <pc:sldChg chg="addSp delSp modSp mod ord">
        <pc:chgData name="Kruthi Aithal" userId="a1f233efa2d4ef9d" providerId="LiveId" clId="{96E2E8BA-3E6E-44FC-841A-BFC7626F0577}" dt="2022-02-04T04:16:43.592" v="2055" actId="20577"/>
        <pc:sldMkLst>
          <pc:docMk/>
          <pc:sldMk cId="549818990" sldId="280"/>
        </pc:sldMkLst>
        <pc:spChg chg="add mod">
          <ac:chgData name="Kruthi Aithal" userId="a1f233efa2d4ef9d" providerId="LiveId" clId="{96E2E8BA-3E6E-44FC-841A-BFC7626F0577}" dt="2022-02-04T04:16:43.592" v="2055" actId="20577"/>
          <ac:spMkLst>
            <pc:docMk/>
            <pc:sldMk cId="549818990" sldId="280"/>
            <ac:spMk id="6" creationId="{9AAF34AE-5FE5-45EF-A5A9-E6F98DE69529}"/>
          </ac:spMkLst>
        </pc:spChg>
        <pc:spChg chg="del mod">
          <ac:chgData name="Kruthi Aithal" userId="a1f233efa2d4ef9d" providerId="LiveId" clId="{96E2E8BA-3E6E-44FC-841A-BFC7626F0577}" dt="2022-02-04T03:01:36.229" v="1698" actId="478"/>
          <ac:spMkLst>
            <pc:docMk/>
            <pc:sldMk cId="549818990" sldId="280"/>
            <ac:spMk id="10" creationId="{FBE58502-2351-404D-8668-878460E0E27A}"/>
          </ac:spMkLst>
        </pc:spChg>
      </pc:sldChg>
      <pc:sldChg chg="addSp delSp modSp mod ord">
        <pc:chgData name="Kruthi Aithal" userId="a1f233efa2d4ef9d" providerId="LiveId" clId="{96E2E8BA-3E6E-44FC-841A-BFC7626F0577}" dt="2022-02-04T04:16:47.379" v="2057" actId="20577"/>
        <pc:sldMkLst>
          <pc:docMk/>
          <pc:sldMk cId="3488916126" sldId="281"/>
        </pc:sldMkLst>
        <pc:spChg chg="del">
          <ac:chgData name="Kruthi Aithal" userId="a1f233efa2d4ef9d" providerId="LiveId" clId="{96E2E8BA-3E6E-44FC-841A-BFC7626F0577}" dt="2022-02-04T03:01:41.234" v="1702" actId="478"/>
          <ac:spMkLst>
            <pc:docMk/>
            <pc:sldMk cId="3488916126" sldId="281"/>
            <ac:spMk id="5" creationId="{6A59898A-8318-4526-B778-7DC695BBAEB8}"/>
          </ac:spMkLst>
        </pc:spChg>
        <pc:spChg chg="add mod">
          <ac:chgData name="Kruthi Aithal" userId="a1f233efa2d4ef9d" providerId="LiveId" clId="{96E2E8BA-3E6E-44FC-841A-BFC7626F0577}" dt="2022-02-04T04:16:47.379" v="2057" actId="20577"/>
          <ac:spMkLst>
            <pc:docMk/>
            <pc:sldMk cId="3488916126" sldId="281"/>
            <ac:spMk id="7" creationId="{01F9F56F-3CDC-407D-9A6D-410852DFED2D}"/>
          </ac:spMkLst>
        </pc:spChg>
      </pc:sldChg>
      <pc:sldChg chg="addSp delSp modSp new mod ord">
        <pc:chgData name="Kruthi Aithal" userId="a1f233efa2d4ef9d" providerId="LiveId" clId="{96E2E8BA-3E6E-44FC-841A-BFC7626F0577}" dt="2022-02-04T03:00:03.007" v="1642" actId="20577"/>
        <pc:sldMkLst>
          <pc:docMk/>
          <pc:sldMk cId="1677936664" sldId="282"/>
        </pc:sldMkLst>
        <pc:spChg chg="del">
          <ac:chgData name="Kruthi Aithal" userId="a1f233efa2d4ef9d" providerId="LiveId" clId="{96E2E8BA-3E6E-44FC-841A-BFC7626F0577}" dt="2022-02-04T02:19:22.713" v="73" actId="478"/>
          <ac:spMkLst>
            <pc:docMk/>
            <pc:sldMk cId="1677936664" sldId="282"/>
            <ac:spMk id="2" creationId="{9AF5A3C0-6A77-4D91-8099-F60375C84CEC}"/>
          </ac:spMkLst>
        </pc:spChg>
        <pc:spChg chg="del">
          <ac:chgData name="Kruthi Aithal" userId="a1f233efa2d4ef9d" providerId="LiveId" clId="{96E2E8BA-3E6E-44FC-841A-BFC7626F0577}" dt="2022-02-04T02:19:24.680" v="74" actId="478"/>
          <ac:spMkLst>
            <pc:docMk/>
            <pc:sldMk cId="1677936664" sldId="282"/>
            <ac:spMk id="3" creationId="{7DA76BA4-A3DF-47E1-B662-D3D0D48B5772}"/>
          </ac:spMkLst>
        </pc:spChg>
        <pc:spChg chg="add mod">
          <ac:chgData name="Kruthi Aithal" userId="a1f233efa2d4ef9d" providerId="LiveId" clId="{96E2E8BA-3E6E-44FC-841A-BFC7626F0577}" dt="2022-02-04T03:00:03.007" v="1642" actId="20577"/>
          <ac:spMkLst>
            <pc:docMk/>
            <pc:sldMk cId="1677936664" sldId="282"/>
            <ac:spMk id="10" creationId="{0E1BBE5F-5280-4837-8BB3-F43B9484AA51}"/>
          </ac:spMkLst>
        </pc:spChg>
        <pc:picChg chg="add mod modCrop">
          <ac:chgData name="Kruthi Aithal" userId="a1f233efa2d4ef9d" providerId="LiveId" clId="{96E2E8BA-3E6E-44FC-841A-BFC7626F0577}" dt="2022-02-04T02:21:54.015" v="94" actId="14100"/>
          <ac:picMkLst>
            <pc:docMk/>
            <pc:sldMk cId="1677936664" sldId="282"/>
            <ac:picMk id="5" creationId="{08E576CD-3672-496B-92B6-66ACECBE433D}"/>
          </ac:picMkLst>
        </pc:picChg>
        <pc:picChg chg="add mod modCrop">
          <ac:chgData name="Kruthi Aithal" userId="a1f233efa2d4ef9d" providerId="LiveId" clId="{96E2E8BA-3E6E-44FC-841A-BFC7626F0577}" dt="2022-02-04T02:21:51.516" v="93" actId="14100"/>
          <ac:picMkLst>
            <pc:docMk/>
            <pc:sldMk cId="1677936664" sldId="282"/>
            <ac:picMk id="7" creationId="{98451E58-519C-45DC-92C0-79A1538F12C8}"/>
          </ac:picMkLst>
        </pc:picChg>
        <pc:picChg chg="add del mod modCrop">
          <ac:chgData name="Kruthi Aithal" userId="a1f233efa2d4ef9d" providerId="LiveId" clId="{96E2E8BA-3E6E-44FC-841A-BFC7626F0577}" dt="2022-02-04T02:21:59.245" v="96" actId="478"/>
          <ac:picMkLst>
            <pc:docMk/>
            <pc:sldMk cId="1677936664" sldId="282"/>
            <ac:picMk id="9" creationId="{D29F7DDC-77F8-4684-AE51-A25BDD7490F4}"/>
          </ac:picMkLst>
        </pc:picChg>
      </pc:sldChg>
      <pc:sldChg chg="addSp delSp modSp new mod">
        <pc:chgData name="Kruthi Aithal" userId="a1f233efa2d4ef9d" providerId="LiveId" clId="{96E2E8BA-3E6E-44FC-841A-BFC7626F0577}" dt="2022-02-04T03:00:09.432" v="1646" actId="20577"/>
        <pc:sldMkLst>
          <pc:docMk/>
          <pc:sldMk cId="85158395" sldId="283"/>
        </pc:sldMkLst>
        <pc:spChg chg="del">
          <ac:chgData name="Kruthi Aithal" userId="a1f233efa2d4ef9d" providerId="LiveId" clId="{96E2E8BA-3E6E-44FC-841A-BFC7626F0577}" dt="2022-02-04T02:23:07.827" v="114" actId="478"/>
          <ac:spMkLst>
            <pc:docMk/>
            <pc:sldMk cId="85158395" sldId="283"/>
            <ac:spMk id="2" creationId="{A01A2481-3420-4A46-B02E-E3B9C854C4C5}"/>
          </ac:spMkLst>
        </pc:spChg>
        <pc:spChg chg="del">
          <ac:chgData name="Kruthi Aithal" userId="a1f233efa2d4ef9d" providerId="LiveId" clId="{96E2E8BA-3E6E-44FC-841A-BFC7626F0577}" dt="2022-02-04T02:23:09.596" v="115" actId="478"/>
          <ac:spMkLst>
            <pc:docMk/>
            <pc:sldMk cId="85158395" sldId="283"/>
            <ac:spMk id="3" creationId="{0415FF29-457D-4E77-950F-C6757EF547A9}"/>
          </ac:spMkLst>
        </pc:spChg>
        <pc:spChg chg="add mod">
          <ac:chgData name="Kruthi Aithal" userId="a1f233efa2d4ef9d" providerId="LiveId" clId="{96E2E8BA-3E6E-44FC-841A-BFC7626F0577}" dt="2022-02-04T02:24:32.043" v="141" actId="20577"/>
          <ac:spMkLst>
            <pc:docMk/>
            <pc:sldMk cId="85158395" sldId="283"/>
            <ac:spMk id="8" creationId="{4EE0BD29-56B4-4217-BCA0-6C87A619B7E5}"/>
          </ac:spMkLst>
        </pc:spChg>
        <pc:spChg chg="add mod">
          <ac:chgData name="Kruthi Aithal" userId="a1f233efa2d4ef9d" providerId="LiveId" clId="{96E2E8BA-3E6E-44FC-841A-BFC7626F0577}" dt="2022-02-04T02:24:28.780" v="139" actId="20577"/>
          <ac:spMkLst>
            <pc:docMk/>
            <pc:sldMk cId="85158395" sldId="283"/>
            <ac:spMk id="9" creationId="{9C33D981-18E7-4B43-92DB-0374EAC675E2}"/>
          </ac:spMkLst>
        </pc:spChg>
        <pc:spChg chg="add mod">
          <ac:chgData name="Kruthi Aithal" userId="a1f233efa2d4ef9d" providerId="LiveId" clId="{96E2E8BA-3E6E-44FC-841A-BFC7626F0577}" dt="2022-02-04T03:00:09.432" v="1646" actId="20577"/>
          <ac:spMkLst>
            <pc:docMk/>
            <pc:sldMk cId="85158395" sldId="283"/>
            <ac:spMk id="10" creationId="{72669695-EEB7-4E0D-A95E-E3C2DB62402B}"/>
          </ac:spMkLst>
        </pc:spChg>
        <pc:picChg chg="add mod modCrop">
          <ac:chgData name="Kruthi Aithal" userId="a1f233efa2d4ef9d" providerId="LiveId" clId="{96E2E8BA-3E6E-44FC-841A-BFC7626F0577}" dt="2022-02-04T02:24:13.241" v="133" actId="14100"/>
          <ac:picMkLst>
            <pc:docMk/>
            <pc:sldMk cId="85158395" sldId="283"/>
            <ac:picMk id="5" creationId="{9A2CB222-D18A-4E43-9426-FE5111DE99CD}"/>
          </ac:picMkLst>
        </pc:picChg>
        <pc:picChg chg="add mod modCrop">
          <ac:chgData name="Kruthi Aithal" userId="a1f233efa2d4ef9d" providerId="LiveId" clId="{96E2E8BA-3E6E-44FC-841A-BFC7626F0577}" dt="2022-02-04T02:24:10.987" v="132" actId="14100"/>
          <ac:picMkLst>
            <pc:docMk/>
            <pc:sldMk cId="85158395" sldId="283"/>
            <ac:picMk id="7" creationId="{03A3FEEC-1022-46E8-89C9-5F077B89C170}"/>
          </ac:picMkLst>
        </pc:picChg>
      </pc:sldChg>
      <pc:sldChg chg="addSp delSp modSp new mod">
        <pc:chgData name="Kruthi Aithal" userId="a1f233efa2d4ef9d" providerId="LiveId" clId="{96E2E8BA-3E6E-44FC-841A-BFC7626F0577}" dt="2022-02-04T04:18:31.002" v="2078" actId="20577"/>
        <pc:sldMkLst>
          <pc:docMk/>
          <pc:sldMk cId="4030163830" sldId="284"/>
        </pc:sldMkLst>
        <pc:spChg chg="del">
          <ac:chgData name="Kruthi Aithal" userId="a1f233efa2d4ef9d" providerId="LiveId" clId="{96E2E8BA-3E6E-44FC-841A-BFC7626F0577}" dt="2022-02-04T02:35:39.884" v="734" actId="478"/>
          <ac:spMkLst>
            <pc:docMk/>
            <pc:sldMk cId="4030163830" sldId="284"/>
            <ac:spMk id="2" creationId="{585A6912-B417-46BC-93A5-EF5C41009534}"/>
          </ac:spMkLst>
        </pc:spChg>
        <pc:spChg chg="add del mod">
          <ac:chgData name="Kruthi Aithal" userId="a1f233efa2d4ef9d" providerId="LiveId" clId="{96E2E8BA-3E6E-44FC-841A-BFC7626F0577}" dt="2022-02-04T02:41:19.436" v="1157" actId="1076"/>
          <ac:spMkLst>
            <pc:docMk/>
            <pc:sldMk cId="4030163830" sldId="284"/>
            <ac:spMk id="3" creationId="{02231681-C361-4D3C-B629-57ABD2095B99}"/>
          </ac:spMkLst>
        </pc:spChg>
        <pc:spChg chg="add mod">
          <ac:chgData name="Kruthi Aithal" userId="a1f233efa2d4ef9d" providerId="LiveId" clId="{96E2E8BA-3E6E-44FC-841A-BFC7626F0577}" dt="2022-02-04T04:18:31.002" v="2078" actId="20577"/>
          <ac:spMkLst>
            <pc:docMk/>
            <pc:sldMk cId="4030163830" sldId="284"/>
            <ac:spMk id="6" creationId="{955AAF1E-7998-4FEE-A8E8-37AFC15E97FA}"/>
          </ac:spMkLst>
        </pc:spChg>
        <pc:picChg chg="add mod modCrop">
          <ac:chgData name="Kruthi Aithal" userId="a1f233efa2d4ef9d" providerId="LiveId" clId="{96E2E8BA-3E6E-44FC-841A-BFC7626F0577}" dt="2022-02-04T02:37:57.993" v="856" actId="14100"/>
          <ac:picMkLst>
            <pc:docMk/>
            <pc:sldMk cId="4030163830" sldId="284"/>
            <ac:picMk id="5" creationId="{23D137B0-D477-4111-A858-F4DF5C7594E9}"/>
          </ac:picMkLst>
        </pc:picChg>
      </pc:sldChg>
      <pc:sldChg chg="addSp delSp modSp new mod">
        <pc:chgData name="Kruthi Aithal" userId="a1f233efa2d4ef9d" providerId="LiveId" clId="{96E2E8BA-3E6E-44FC-841A-BFC7626F0577}" dt="2022-02-04T04:18:41.830" v="2082" actId="20577"/>
        <pc:sldMkLst>
          <pc:docMk/>
          <pc:sldMk cId="1018944529" sldId="285"/>
        </pc:sldMkLst>
        <pc:spChg chg="del">
          <ac:chgData name="Kruthi Aithal" userId="a1f233efa2d4ef9d" providerId="LiveId" clId="{96E2E8BA-3E6E-44FC-841A-BFC7626F0577}" dt="2022-02-04T02:38:14.029" v="860" actId="478"/>
          <ac:spMkLst>
            <pc:docMk/>
            <pc:sldMk cId="1018944529" sldId="285"/>
            <ac:spMk id="2" creationId="{9ED4077C-2E81-4E45-A29D-20A94C542DF9}"/>
          </ac:spMkLst>
        </pc:spChg>
        <pc:spChg chg="add del mod">
          <ac:chgData name="Kruthi Aithal" userId="a1f233efa2d4ef9d" providerId="LiveId" clId="{96E2E8BA-3E6E-44FC-841A-BFC7626F0577}" dt="2022-02-04T02:40:53.558" v="1114" actId="1076"/>
          <ac:spMkLst>
            <pc:docMk/>
            <pc:sldMk cId="1018944529" sldId="285"/>
            <ac:spMk id="3" creationId="{DE4F8A27-7E94-42BC-B7AA-8124FD319FF8}"/>
          </ac:spMkLst>
        </pc:spChg>
        <pc:spChg chg="add mod">
          <ac:chgData name="Kruthi Aithal" userId="a1f233efa2d4ef9d" providerId="LiveId" clId="{96E2E8BA-3E6E-44FC-841A-BFC7626F0577}" dt="2022-02-04T04:18:41.830" v="2082" actId="20577"/>
          <ac:spMkLst>
            <pc:docMk/>
            <pc:sldMk cId="1018944529" sldId="285"/>
            <ac:spMk id="6" creationId="{AC71F5A1-B239-4F01-A729-44C54FEFD416}"/>
          </ac:spMkLst>
        </pc:spChg>
        <pc:picChg chg="add del mod">
          <ac:chgData name="Kruthi Aithal" userId="a1f233efa2d4ef9d" providerId="LiveId" clId="{96E2E8BA-3E6E-44FC-841A-BFC7626F0577}" dt="2022-02-04T02:38:17.287" v="863"/>
          <ac:picMkLst>
            <pc:docMk/>
            <pc:sldMk cId="1018944529" sldId="285"/>
            <ac:picMk id="5" creationId="{0DC3FD88-93C3-41C6-A82A-DC53C1112DDA}"/>
          </ac:picMkLst>
        </pc:picChg>
      </pc:sldChg>
      <pc:sldChg chg="addSp delSp modSp new mod">
        <pc:chgData name="Kruthi Aithal" userId="a1f233efa2d4ef9d" providerId="LiveId" clId="{96E2E8BA-3E6E-44FC-841A-BFC7626F0577}" dt="2022-02-04T03:04:06.045" v="1790" actId="20577"/>
        <pc:sldMkLst>
          <pc:docMk/>
          <pc:sldMk cId="3112720090" sldId="286"/>
        </pc:sldMkLst>
        <pc:spChg chg="del">
          <ac:chgData name="Kruthi Aithal" userId="a1f233efa2d4ef9d" providerId="LiveId" clId="{96E2E8BA-3E6E-44FC-841A-BFC7626F0577}" dt="2022-02-04T02:48:25.789" v="1311" actId="478"/>
          <ac:spMkLst>
            <pc:docMk/>
            <pc:sldMk cId="3112720090" sldId="286"/>
            <ac:spMk id="2" creationId="{5FF81CC1-EBC7-4F82-92C4-1045697CE30E}"/>
          </ac:spMkLst>
        </pc:spChg>
        <pc:spChg chg="del">
          <ac:chgData name="Kruthi Aithal" userId="a1f233efa2d4ef9d" providerId="LiveId" clId="{96E2E8BA-3E6E-44FC-841A-BFC7626F0577}" dt="2022-02-04T02:48:30.301" v="1312" actId="478"/>
          <ac:spMkLst>
            <pc:docMk/>
            <pc:sldMk cId="3112720090" sldId="286"/>
            <ac:spMk id="3" creationId="{8B3F8F1E-CADC-4D49-9DD0-BF440A169FF4}"/>
          </ac:spMkLst>
        </pc:spChg>
        <pc:spChg chg="add mod">
          <ac:chgData name="Kruthi Aithal" userId="a1f233efa2d4ef9d" providerId="LiveId" clId="{96E2E8BA-3E6E-44FC-841A-BFC7626F0577}" dt="2022-02-04T02:49:29.801" v="1365" actId="1076"/>
          <ac:spMkLst>
            <pc:docMk/>
            <pc:sldMk cId="3112720090" sldId="286"/>
            <ac:spMk id="8" creationId="{E5BAE462-77BC-4519-82F2-62B0EADDAAA0}"/>
          </ac:spMkLst>
        </pc:spChg>
        <pc:spChg chg="add mod">
          <ac:chgData name="Kruthi Aithal" userId="a1f233efa2d4ef9d" providerId="LiveId" clId="{96E2E8BA-3E6E-44FC-841A-BFC7626F0577}" dt="2022-02-04T03:04:06.045" v="1790" actId="20577"/>
          <ac:spMkLst>
            <pc:docMk/>
            <pc:sldMk cId="3112720090" sldId="286"/>
            <ac:spMk id="9" creationId="{27E9D9E6-5E2E-4E56-8FC1-BF7E385C8409}"/>
          </ac:spMkLst>
        </pc:spChg>
        <pc:picChg chg="add mod modCrop">
          <ac:chgData name="Kruthi Aithal" userId="a1f233efa2d4ef9d" providerId="LiveId" clId="{96E2E8BA-3E6E-44FC-841A-BFC7626F0577}" dt="2022-02-04T02:49:11.195" v="1324" actId="1076"/>
          <ac:picMkLst>
            <pc:docMk/>
            <pc:sldMk cId="3112720090" sldId="286"/>
            <ac:picMk id="5" creationId="{824F2425-FB1D-402D-9A94-3214C0B5AAF5}"/>
          </ac:picMkLst>
        </pc:picChg>
        <pc:picChg chg="add mod modCrop">
          <ac:chgData name="Kruthi Aithal" userId="a1f233efa2d4ef9d" providerId="LiveId" clId="{96E2E8BA-3E6E-44FC-841A-BFC7626F0577}" dt="2022-02-04T02:49:34.071" v="1366" actId="1076"/>
          <ac:picMkLst>
            <pc:docMk/>
            <pc:sldMk cId="3112720090" sldId="286"/>
            <ac:picMk id="7" creationId="{BB5879BF-2A3D-4D4D-83F6-AC0484A97407}"/>
          </ac:picMkLst>
        </pc:picChg>
      </pc:sldChg>
      <pc:sldChg chg="addSp delSp modSp new mod">
        <pc:chgData name="Kruthi Aithal" userId="a1f233efa2d4ef9d" providerId="LiveId" clId="{96E2E8BA-3E6E-44FC-841A-BFC7626F0577}" dt="2022-02-04T03:04:09.786" v="1794" actId="20577"/>
        <pc:sldMkLst>
          <pc:docMk/>
          <pc:sldMk cId="2601952405" sldId="287"/>
        </pc:sldMkLst>
        <pc:spChg chg="del">
          <ac:chgData name="Kruthi Aithal" userId="a1f233efa2d4ef9d" providerId="LiveId" clId="{96E2E8BA-3E6E-44FC-841A-BFC7626F0577}" dt="2022-02-04T02:49:47.373" v="1368" actId="478"/>
          <ac:spMkLst>
            <pc:docMk/>
            <pc:sldMk cId="2601952405" sldId="287"/>
            <ac:spMk id="2" creationId="{B36FF9FF-B6FC-4E10-9646-FBA8BB82699B}"/>
          </ac:spMkLst>
        </pc:spChg>
        <pc:spChg chg="del">
          <ac:chgData name="Kruthi Aithal" userId="a1f233efa2d4ef9d" providerId="LiveId" clId="{96E2E8BA-3E6E-44FC-841A-BFC7626F0577}" dt="2022-02-04T02:49:45.826" v="1367" actId="478"/>
          <ac:spMkLst>
            <pc:docMk/>
            <pc:sldMk cId="2601952405" sldId="287"/>
            <ac:spMk id="3" creationId="{DA7C15BB-889E-4264-B9B1-6CA0E128D0D6}"/>
          </ac:spMkLst>
        </pc:spChg>
        <pc:spChg chg="add mod">
          <ac:chgData name="Kruthi Aithal" userId="a1f233efa2d4ef9d" providerId="LiveId" clId="{96E2E8BA-3E6E-44FC-841A-BFC7626F0577}" dt="2022-02-04T02:50:38.258" v="1424" actId="20577"/>
          <ac:spMkLst>
            <pc:docMk/>
            <pc:sldMk cId="2601952405" sldId="287"/>
            <ac:spMk id="8" creationId="{19484E6D-CBD6-4104-AAFC-64310ED54E8A}"/>
          </ac:spMkLst>
        </pc:spChg>
        <pc:spChg chg="add mod">
          <ac:chgData name="Kruthi Aithal" userId="a1f233efa2d4ef9d" providerId="LiveId" clId="{96E2E8BA-3E6E-44FC-841A-BFC7626F0577}" dt="2022-02-04T03:04:09.786" v="1794" actId="20577"/>
          <ac:spMkLst>
            <pc:docMk/>
            <pc:sldMk cId="2601952405" sldId="287"/>
            <ac:spMk id="9" creationId="{7CD93D9B-48C3-40DE-A13C-7BC0D96EE8CE}"/>
          </ac:spMkLst>
        </pc:spChg>
        <pc:picChg chg="add mod modCrop">
          <ac:chgData name="Kruthi Aithal" userId="a1f233efa2d4ef9d" providerId="LiveId" clId="{96E2E8BA-3E6E-44FC-841A-BFC7626F0577}" dt="2022-02-04T02:50:21.541" v="1380" actId="1076"/>
          <ac:picMkLst>
            <pc:docMk/>
            <pc:sldMk cId="2601952405" sldId="287"/>
            <ac:picMk id="5" creationId="{598AF741-FE86-47C1-B2B1-00FC0228B049}"/>
          </ac:picMkLst>
        </pc:picChg>
        <pc:picChg chg="add mod modCrop">
          <ac:chgData name="Kruthi Aithal" userId="a1f233efa2d4ef9d" providerId="LiveId" clId="{96E2E8BA-3E6E-44FC-841A-BFC7626F0577}" dt="2022-02-04T02:50:19.080" v="1378" actId="1076"/>
          <ac:picMkLst>
            <pc:docMk/>
            <pc:sldMk cId="2601952405" sldId="287"/>
            <ac:picMk id="7" creationId="{4A4EDCBD-33E3-4309-B994-39F67DAC7F42}"/>
          </ac:picMkLst>
        </pc:picChg>
      </pc:sldChg>
      <pc:sldChg chg="addSp delSp modSp new mod">
        <pc:chgData name="Kruthi Aithal" userId="a1f233efa2d4ef9d" providerId="LiveId" clId="{96E2E8BA-3E6E-44FC-841A-BFC7626F0577}" dt="2022-02-04T03:04:12.863" v="1796" actId="20577"/>
        <pc:sldMkLst>
          <pc:docMk/>
          <pc:sldMk cId="2372761220" sldId="288"/>
        </pc:sldMkLst>
        <pc:spChg chg="del">
          <ac:chgData name="Kruthi Aithal" userId="a1f233efa2d4ef9d" providerId="LiveId" clId="{96E2E8BA-3E6E-44FC-841A-BFC7626F0577}" dt="2022-02-04T02:50:51.128" v="1426" actId="478"/>
          <ac:spMkLst>
            <pc:docMk/>
            <pc:sldMk cId="2372761220" sldId="288"/>
            <ac:spMk id="2" creationId="{9EAA91EF-9B3C-4528-A14E-30094492B963}"/>
          </ac:spMkLst>
        </pc:spChg>
        <pc:spChg chg="del">
          <ac:chgData name="Kruthi Aithal" userId="a1f233efa2d4ef9d" providerId="LiveId" clId="{96E2E8BA-3E6E-44FC-841A-BFC7626F0577}" dt="2022-02-04T02:50:49.723" v="1425" actId="478"/>
          <ac:spMkLst>
            <pc:docMk/>
            <pc:sldMk cId="2372761220" sldId="288"/>
            <ac:spMk id="3" creationId="{B0E9B2F0-8A59-43E1-A395-D166DEF1029C}"/>
          </ac:spMkLst>
        </pc:spChg>
        <pc:spChg chg="add mod">
          <ac:chgData name="Kruthi Aithal" userId="a1f233efa2d4ef9d" providerId="LiveId" clId="{96E2E8BA-3E6E-44FC-841A-BFC7626F0577}" dt="2022-02-04T02:52:11.087" v="1456" actId="122"/>
          <ac:spMkLst>
            <pc:docMk/>
            <pc:sldMk cId="2372761220" sldId="288"/>
            <ac:spMk id="8" creationId="{8D9D960C-1686-4CEA-A92D-F185F674E435}"/>
          </ac:spMkLst>
        </pc:spChg>
        <pc:spChg chg="add mod">
          <ac:chgData name="Kruthi Aithal" userId="a1f233efa2d4ef9d" providerId="LiveId" clId="{96E2E8BA-3E6E-44FC-841A-BFC7626F0577}" dt="2022-02-04T03:04:12.863" v="1796" actId="20577"/>
          <ac:spMkLst>
            <pc:docMk/>
            <pc:sldMk cId="2372761220" sldId="288"/>
            <ac:spMk id="9" creationId="{665CBFB4-F9AC-4A41-A587-5019D8DC8817}"/>
          </ac:spMkLst>
        </pc:spChg>
        <pc:picChg chg="add mod modCrop">
          <ac:chgData name="Kruthi Aithal" userId="a1f233efa2d4ef9d" providerId="LiveId" clId="{96E2E8BA-3E6E-44FC-841A-BFC7626F0577}" dt="2022-02-04T02:51:59" v="1440" actId="1076"/>
          <ac:picMkLst>
            <pc:docMk/>
            <pc:sldMk cId="2372761220" sldId="288"/>
            <ac:picMk id="5" creationId="{36258405-4447-40CB-B6B0-6E364F23F5E9}"/>
          </ac:picMkLst>
        </pc:picChg>
        <pc:picChg chg="add del mod modCrop">
          <ac:chgData name="Kruthi Aithal" userId="a1f233efa2d4ef9d" providerId="LiveId" clId="{96E2E8BA-3E6E-44FC-841A-BFC7626F0577}" dt="2022-02-04T02:51:50.175" v="1436" actId="21"/>
          <ac:picMkLst>
            <pc:docMk/>
            <pc:sldMk cId="2372761220" sldId="288"/>
            <ac:picMk id="7" creationId="{C2A0ED99-E7D7-4005-9ADA-2EEC13499D73}"/>
          </ac:picMkLst>
        </pc:picChg>
      </pc:sldChg>
      <pc:sldChg chg="addSp delSp modSp new mod">
        <pc:chgData name="Kruthi Aithal" userId="a1f233efa2d4ef9d" providerId="LiveId" clId="{96E2E8BA-3E6E-44FC-841A-BFC7626F0577}" dt="2022-02-04T03:04:16.153" v="1798" actId="20577"/>
        <pc:sldMkLst>
          <pc:docMk/>
          <pc:sldMk cId="3276502273" sldId="289"/>
        </pc:sldMkLst>
        <pc:spChg chg="del">
          <ac:chgData name="Kruthi Aithal" userId="a1f233efa2d4ef9d" providerId="LiveId" clId="{96E2E8BA-3E6E-44FC-841A-BFC7626F0577}" dt="2022-02-04T02:51:55.419" v="1438" actId="478"/>
          <ac:spMkLst>
            <pc:docMk/>
            <pc:sldMk cId="3276502273" sldId="289"/>
            <ac:spMk id="2" creationId="{90395DE8-797A-4A39-96F6-6A4DF39FFAA1}"/>
          </ac:spMkLst>
        </pc:spChg>
        <pc:spChg chg="del">
          <ac:chgData name="Kruthi Aithal" userId="a1f233efa2d4ef9d" providerId="LiveId" clId="{96E2E8BA-3E6E-44FC-841A-BFC7626F0577}" dt="2022-02-04T02:51:54.129" v="1437" actId="478"/>
          <ac:spMkLst>
            <pc:docMk/>
            <pc:sldMk cId="3276502273" sldId="289"/>
            <ac:spMk id="3" creationId="{DB0E921A-9ED5-425F-BCB0-AE8D3441B626}"/>
          </ac:spMkLst>
        </pc:spChg>
        <pc:spChg chg="add mod">
          <ac:chgData name="Kruthi Aithal" userId="a1f233efa2d4ef9d" providerId="LiveId" clId="{96E2E8BA-3E6E-44FC-841A-BFC7626F0577}" dt="2022-02-04T02:52:22.974" v="1471" actId="122"/>
          <ac:spMkLst>
            <pc:docMk/>
            <pc:sldMk cId="3276502273" sldId="289"/>
            <ac:spMk id="5" creationId="{DB43A21D-99E6-4420-AF7E-3CAAB82B8D4C}"/>
          </ac:spMkLst>
        </pc:spChg>
        <pc:spChg chg="add mod">
          <ac:chgData name="Kruthi Aithal" userId="a1f233efa2d4ef9d" providerId="LiveId" clId="{96E2E8BA-3E6E-44FC-841A-BFC7626F0577}" dt="2022-02-04T03:04:16.153" v="1798" actId="20577"/>
          <ac:spMkLst>
            <pc:docMk/>
            <pc:sldMk cId="3276502273" sldId="289"/>
            <ac:spMk id="6" creationId="{A885855C-709F-4DCD-A8E3-DE9A928E2C14}"/>
          </ac:spMkLst>
        </pc:spChg>
        <pc:picChg chg="add mod">
          <ac:chgData name="Kruthi Aithal" userId="a1f233efa2d4ef9d" providerId="LiveId" clId="{96E2E8BA-3E6E-44FC-841A-BFC7626F0577}" dt="2022-02-04T02:52:14.414" v="1457" actId="1076"/>
          <ac:picMkLst>
            <pc:docMk/>
            <pc:sldMk cId="3276502273" sldId="289"/>
            <ac:picMk id="4" creationId="{DEA7D296-7F7D-400A-9EB0-30475858432C}"/>
          </ac:picMkLst>
        </pc:picChg>
      </pc:sldChg>
      <pc:sldChg chg="addSp delSp modSp new mod">
        <pc:chgData name="Kruthi Aithal" userId="a1f233efa2d4ef9d" providerId="LiveId" clId="{96E2E8BA-3E6E-44FC-841A-BFC7626F0577}" dt="2022-02-04T03:04:23.037" v="1802" actId="20577"/>
        <pc:sldMkLst>
          <pc:docMk/>
          <pc:sldMk cId="2081923299" sldId="290"/>
        </pc:sldMkLst>
        <pc:spChg chg="del">
          <ac:chgData name="Kruthi Aithal" userId="a1f233efa2d4ef9d" providerId="LiveId" clId="{96E2E8BA-3E6E-44FC-841A-BFC7626F0577}" dt="2022-02-04T02:52:29.723" v="1473" actId="478"/>
          <ac:spMkLst>
            <pc:docMk/>
            <pc:sldMk cId="2081923299" sldId="290"/>
            <ac:spMk id="2" creationId="{95BC7AAC-CBEC-410A-B5F6-44C7CC9E676E}"/>
          </ac:spMkLst>
        </pc:spChg>
        <pc:spChg chg="del">
          <ac:chgData name="Kruthi Aithal" userId="a1f233efa2d4ef9d" providerId="LiveId" clId="{96E2E8BA-3E6E-44FC-841A-BFC7626F0577}" dt="2022-02-04T02:52:28.555" v="1472" actId="478"/>
          <ac:spMkLst>
            <pc:docMk/>
            <pc:sldMk cId="2081923299" sldId="290"/>
            <ac:spMk id="3" creationId="{F254CBA1-9EEE-497F-8A6C-E7F4C93E0E97}"/>
          </ac:spMkLst>
        </pc:spChg>
        <pc:spChg chg="add mod">
          <ac:chgData name="Kruthi Aithal" userId="a1f233efa2d4ef9d" providerId="LiveId" clId="{96E2E8BA-3E6E-44FC-841A-BFC7626F0577}" dt="2022-02-04T02:53:53.836" v="1539" actId="122"/>
          <ac:spMkLst>
            <pc:docMk/>
            <pc:sldMk cId="2081923299" sldId="290"/>
            <ac:spMk id="6" creationId="{EDB849C8-9950-4E9A-B6CA-C2F650F0E36E}"/>
          </ac:spMkLst>
        </pc:spChg>
        <pc:spChg chg="add mod">
          <ac:chgData name="Kruthi Aithal" userId="a1f233efa2d4ef9d" providerId="LiveId" clId="{96E2E8BA-3E6E-44FC-841A-BFC7626F0577}" dt="2022-02-04T03:04:23.037" v="1802" actId="20577"/>
          <ac:spMkLst>
            <pc:docMk/>
            <pc:sldMk cId="2081923299" sldId="290"/>
            <ac:spMk id="7" creationId="{56452A4A-10C3-4651-BAAB-A2474A31AE10}"/>
          </ac:spMkLst>
        </pc:spChg>
        <pc:picChg chg="add mod modCrop">
          <ac:chgData name="Kruthi Aithal" userId="a1f233efa2d4ef9d" providerId="LiveId" clId="{96E2E8BA-3E6E-44FC-841A-BFC7626F0577}" dt="2022-02-04T02:52:54.834" v="1478" actId="1076"/>
          <ac:picMkLst>
            <pc:docMk/>
            <pc:sldMk cId="2081923299" sldId="290"/>
            <ac:picMk id="5" creationId="{EABC694C-C5E8-4A4B-B5E4-A6CCF98A767A}"/>
          </ac:picMkLst>
        </pc:picChg>
      </pc:sldChg>
      <pc:sldChg chg="addSp delSp modSp new mod">
        <pc:chgData name="Kruthi Aithal" userId="a1f233efa2d4ef9d" providerId="LiveId" clId="{96E2E8BA-3E6E-44FC-841A-BFC7626F0577}" dt="2022-02-04T03:04:19.776" v="1800" actId="20577"/>
        <pc:sldMkLst>
          <pc:docMk/>
          <pc:sldMk cId="3911028266" sldId="291"/>
        </pc:sldMkLst>
        <pc:spChg chg="del">
          <ac:chgData name="Kruthi Aithal" userId="a1f233efa2d4ef9d" providerId="LiveId" clId="{96E2E8BA-3E6E-44FC-841A-BFC7626F0577}" dt="2022-02-04T02:53:05.758" v="1480" actId="478"/>
          <ac:spMkLst>
            <pc:docMk/>
            <pc:sldMk cId="3911028266" sldId="291"/>
            <ac:spMk id="2" creationId="{0A36E034-8AE9-4062-9F37-CDCD9ECD8D6F}"/>
          </ac:spMkLst>
        </pc:spChg>
        <pc:spChg chg="del">
          <ac:chgData name="Kruthi Aithal" userId="a1f233efa2d4ef9d" providerId="LiveId" clId="{96E2E8BA-3E6E-44FC-841A-BFC7626F0577}" dt="2022-02-04T02:53:06.920" v="1481" actId="478"/>
          <ac:spMkLst>
            <pc:docMk/>
            <pc:sldMk cId="3911028266" sldId="291"/>
            <ac:spMk id="3" creationId="{64A9F2BC-2D5D-4A0F-8FA2-86C986953CB2}"/>
          </ac:spMkLst>
        </pc:spChg>
        <pc:spChg chg="add mod">
          <ac:chgData name="Kruthi Aithal" userId="a1f233efa2d4ef9d" providerId="LiveId" clId="{96E2E8BA-3E6E-44FC-841A-BFC7626F0577}" dt="2022-02-04T02:53:36.190" v="1502" actId="122"/>
          <ac:spMkLst>
            <pc:docMk/>
            <pc:sldMk cId="3911028266" sldId="291"/>
            <ac:spMk id="6" creationId="{719A13BF-33F3-4339-BCCD-7CFA363FFA65}"/>
          </ac:spMkLst>
        </pc:spChg>
        <pc:spChg chg="add mod">
          <ac:chgData name="Kruthi Aithal" userId="a1f233efa2d4ef9d" providerId="LiveId" clId="{96E2E8BA-3E6E-44FC-841A-BFC7626F0577}" dt="2022-02-04T03:04:19.776" v="1800" actId="20577"/>
          <ac:spMkLst>
            <pc:docMk/>
            <pc:sldMk cId="3911028266" sldId="291"/>
            <ac:spMk id="7" creationId="{23C7E1E4-1B10-4878-84D0-18AA3CDE54B3}"/>
          </ac:spMkLst>
        </pc:spChg>
        <pc:picChg chg="add mod modCrop">
          <ac:chgData name="Kruthi Aithal" userId="a1f233efa2d4ef9d" providerId="LiveId" clId="{96E2E8BA-3E6E-44FC-841A-BFC7626F0577}" dt="2022-02-04T02:53:25.618" v="1486" actId="1076"/>
          <ac:picMkLst>
            <pc:docMk/>
            <pc:sldMk cId="3911028266" sldId="291"/>
            <ac:picMk id="5" creationId="{3D7C6F4E-004D-4277-BA5C-BBEA7305D0AA}"/>
          </ac:picMkLst>
        </pc:picChg>
      </pc:sldChg>
      <pc:sldChg chg="addSp delSp modSp new mod ord">
        <pc:chgData name="Kruthi Aithal" userId="a1f233efa2d4ef9d" providerId="LiveId" clId="{96E2E8BA-3E6E-44FC-841A-BFC7626F0577}" dt="2022-02-05T09:42:23.571" v="2111"/>
        <pc:sldMkLst>
          <pc:docMk/>
          <pc:sldMk cId="2161565308" sldId="292"/>
        </pc:sldMkLst>
        <pc:spChg chg="del">
          <ac:chgData name="Kruthi Aithal" userId="a1f233efa2d4ef9d" providerId="LiveId" clId="{96E2E8BA-3E6E-44FC-841A-BFC7626F0577}" dt="2022-02-04T02:57:53.612" v="1573" actId="478"/>
          <ac:spMkLst>
            <pc:docMk/>
            <pc:sldMk cId="2161565308" sldId="292"/>
            <ac:spMk id="2" creationId="{2AE33330-8133-4101-9CEA-BE5269155945}"/>
          </ac:spMkLst>
        </pc:spChg>
        <pc:spChg chg="del">
          <ac:chgData name="Kruthi Aithal" userId="a1f233efa2d4ef9d" providerId="LiveId" clId="{96E2E8BA-3E6E-44FC-841A-BFC7626F0577}" dt="2022-02-04T02:57:49.604" v="1570" actId="478"/>
          <ac:spMkLst>
            <pc:docMk/>
            <pc:sldMk cId="2161565308" sldId="292"/>
            <ac:spMk id="3" creationId="{98A3C00B-F2C9-43B2-800D-CC1FAFDD9B31}"/>
          </ac:spMkLst>
        </pc:spChg>
        <pc:spChg chg="add del mod">
          <ac:chgData name="Kruthi Aithal" userId="a1f233efa2d4ef9d" providerId="LiveId" clId="{96E2E8BA-3E6E-44FC-841A-BFC7626F0577}" dt="2022-02-04T02:57:49.654" v="1572"/>
          <ac:spMkLst>
            <pc:docMk/>
            <pc:sldMk cId="2161565308" sldId="292"/>
            <ac:spMk id="6" creationId="{6DB62313-4008-4523-A33D-27A6C5172AE9}"/>
          </ac:spMkLst>
        </pc:spChg>
        <pc:spChg chg="add mod">
          <ac:chgData name="Kruthi Aithal" userId="a1f233efa2d4ef9d" providerId="LiveId" clId="{96E2E8BA-3E6E-44FC-841A-BFC7626F0577}" dt="2022-02-04T02:59:40.883" v="1634" actId="122"/>
          <ac:spMkLst>
            <pc:docMk/>
            <pc:sldMk cId="2161565308" sldId="292"/>
            <ac:spMk id="9" creationId="{DE0D78C0-E935-4D74-859C-28D7B4E1B708}"/>
          </ac:spMkLst>
        </pc:spChg>
        <pc:spChg chg="add mod">
          <ac:chgData name="Kruthi Aithal" userId="a1f233efa2d4ef9d" providerId="LiveId" clId="{96E2E8BA-3E6E-44FC-841A-BFC7626F0577}" dt="2022-02-04T06:10:31.079" v="2085" actId="20577"/>
          <ac:spMkLst>
            <pc:docMk/>
            <pc:sldMk cId="2161565308" sldId="292"/>
            <ac:spMk id="10" creationId="{D5D26ED7-6FEF-4BB8-BEC9-B1759038FBB3}"/>
          </ac:spMkLst>
        </pc:spChg>
        <pc:graphicFrameChg chg="add del mod">
          <ac:chgData name="Kruthi Aithal" userId="a1f233efa2d4ef9d" providerId="LiveId" clId="{96E2E8BA-3E6E-44FC-841A-BFC7626F0577}" dt="2022-02-04T02:59:01.278" v="1580" actId="478"/>
          <ac:graphicFrameMkLst>
            <pc:docMk/>
            <pc:sldMk cId="2161565308" sldId="292"/>
            <ac:graphicFrameMk id="7" creationId="{F709D0F7-60EB-47D3-B4AE-2765D0F74950}"/>
          </ac:graphicFrameMkLst>
        </pc:graphicFrameChg>
        <pc:graphicFrameChg chg="add mod">
          <ac:chgData name="Kruthi Aithal" userId="a1f233efa2d4ef9d" providerId="LiveId" clId="{96E2E8BA-3E6E-44FC-841A-BFC7626F0577}" dt="2022-02-05T09:42:23.571" v="2111"/>
          <ac:graphicFrameMkLst>
            <pc:docMk/>
            <pc:sldMk cId="2161565308" sldId="292"/>
            <ac:graphicFrameMk id="8" creationId="{AE8CB954-DC41-49FA-9445-52F11BD8D168}"/>
          </ac:graphicFrameMkLst>
        </pc:graphicFrameChg>
        <pc:inkChg chg="add del">
          <ac:chgData name="Kruthi Aithal" userId="a1f233efa2d4ef9d" providerId="LiveId" clId="{96E2E8BA-3E6E-44FC-841A-BFC7626F0577}" dt="2022-02-04T02:57:36.391" v="1567"/>
          <ac:inkMkLst>
            <pc:docMk/>
            <pc:sldMk cId="2161565308" sldId="292"/>
            <ac:inkMk id="4" creationId="{3C179941-AD62-4313-AC1F-34FB0457FACC}"/>
          </ac:inkMkLst>
        </pc:inkChg>
        <pc:inkChg chg="add del">
          <ac:chgData name="Kruthi Aithal" userId="a1f233efa2d4ef9d" providerId="LiveId" clId="{96E2E8BA-3E6E-44FC-841A-BFC7626F0577}" dt="2022-02-04T02:57:37.563" v="1568"/>
          <ac:inkMkLst>
            <pc:docMk/>
            <pc:sldMk cId="2161565308" sldId="292"/>
            <ac:inkMk id="5" creationId="{4D2934C7-3A9B-4C46-8C8A-5F97D8B63A44}"/>
          </ac:inkMkLst>
        </pc:inkChg>
      </pc:sldChg>
      <pc:sldChg chg="addSp delSp new del mod">
        <pc:chgData name="Kruthi Aithal" userId="a1f233efa2d4ef9d" providerId="LiveId" clId="{96E2E8BA-3E6E-44FC-841A-BFC7626F0577}" dt="2022-02-04T02:57:14.636" v="1563" actId="680"/>
        <pc:sldMkLst>
          <pc:docMk/>
          <pc:sldMk cId="3888633403" sldId="292"/>
        </pc:sldMkLst>
        <pc:inkChg chg="add del">
          <ac:chgData name="Kruthi Aithal" userId="a1f233efa2d4ef9d" providerId="LiveId" clId="{96E2E8BA-3E6E-44FC-841A-BFC7626F0577}" dt="2022-02-04T02:57:14.266" v="1562" actId="9405"/>
          <ac:inkMkLst>
            <pc:docMk/>
            <pc:sldMk cId="3888633403" sldId="292"/>
            <ac:inkMk id="4" creationId="{B9D42F32-4522-4F80-B163-9F16CCB5CC31}"/>
          </ac:inkMkLst>
        </pc:inkChg>
        <pc:inkChg chg="add del">
          <ac:chgData name="Kruthi Aithal" userId="a1f233efa2d4ef9d" providerId="LiveId" clId="{96E2E8BA-3E6E-44FC-841A-BFC7626F0577}" dt="2022-02-04T02:57:13.957" v="1561" actId="9405"/>
          <ac:inkMkLst>
            <pc:docMk/>
            <pc:sldMk cId="3888633403" sldId="292"/>
            <ac:inkMk id="5" creationId="{1BD508B4-22E7-4F14-A1B7-2D7AD4846E2D}"/>
          </ac:inkMkLst>
        </pc:ink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1f233efa2d4ef9d/Desktop/DevOps/Velocity%20metric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Velocity</a:t>
            </a:r>
            <a:r>
              <a:rPr lang="en-IN" baseline="0" dirty="0"/>
              <a:t> Metrics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metrics.xlsx]Sheet1'!$P$9:$T$9</c:f>
              <c:numCache>
                <c:formatCode>General</c:formatCode>
                <c:ptCount val="5"/>
                <c:pt idx="0">
                  <c:v>1</c:v>
                </c:pt>
                <c:pt idx="1">
                  <c:v>12</c:v>
                </c:pt>
                <c:pt idx="2">
                  <c:v>12</c:v>
                </c:pt>
                <c:pt idx="3">
                  <c:v>12</c:v>
                </c:pt>
                <c:pt idx="4">
                  <c:v>0</c:v>
                </c:pt>
              </c:numCache>
            </c:numRef>
          </c:val>
          <c:extLst>
            <c:ext xmlns:c16="http://schemas.microsoft.com/office/drawing/2014/chart" uri="{C3380CC4-5D6E-409C-BE32-E72D297353CC}">
              <c16:uniqueId val="{00000000-D969-49B1-A7CE-0581F929E378}"/>
            </c:ext>
          </c:extLst>
        </c:ser>
        <c:ser>
          <c:idx val="1"/>
          <c:order val="1"/>
          <c:spPr>
            <a:solidFill>
              <a:schemeClr val="accent2"/>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metrics.xlsx]Sheet1'!$P$10:$T$10</c:f>
              <c:numCache>
                <c:formatCode>General</c:formatCode>
                <c:ptCount val="5"/>
                <c:pt idx="0">
                  <c:v>2</c:v>
                </c:pt>
                <c:pt idx="1">
                  <c:v>14</c:v>
                </c:pt>
                <c:pt idx="2">
                  <c:v>14</c:v>
                </c:pt>
                <c:pt idx="3">
                  <c:v>10</c:v>
                </c:pt>
                <c:pt idx="4">
                  <c:v>4</c:v>
                </c:pt>
              </c:numCache>
            </c:numRef>
          </c:val>
          <c:extLst>
            <c:ext xmlns:c16="http://schemas.microsoft.com/office/drawing/2014/chart" uri="{C3380CC4-5D6E-409C-BE32-E72D297353CC}">
              <c16:uniqueId val="{00000001-D969-49B1-A7CE-0581F929E378}"/>
            </c:ext>
          </c:extLst>
        </c:ser>
        <c:ser>
          <c:idx val="2"/>
          <c:order val="2"/>
          <c:spPr>
            <a:solidFill>
              <a:schemeClr val="accent3"/>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metrics.xlsx]Sheet1'!$P$11:$T$11</c:f>
              <c:numCache>
                <c:formatCode>General</c:formatCode>
                <c:ptCount val="5"/>
                <c:pt idx="0">
                  <c:v>3</c:v>
                </c:pt>
                <c:pt idx="1">
                  <c:v>30</c:v>
                </c:pt>
                <c:pt idx="2">
                  <c:v>30</c:v>
                </c:pt>
                <c:pt idx="3">
                  <c:v>25</c:v>
                </c:pt>
                <c:pt idx="4">
                  <c:v>5</c:v>
                </c:pt>
              </c:numCache>
            </c:numRef>
          </c:val>
          <c:extLst>
            <c:ext xmlns:c16="http://schemas.microsoft.com/office/drawing/2014/chart" uri="{C3380CC4-5D6E-409C-BE32-E72D297353CC}">
              <c16:uniqueId val="{00000002-D969-49B1-A7CE-0581F929E378}"/>
            </c:ext>
          </c:extLst>
        </c:ser>
        <c:ser>
          <c:idx val="3"/>
          <c:order val="3"/>
          <c:spPr>
            <a:solidFill>
              <a:schemeClr val="accent4"/>
            </a:solidFill>
            <a:ln>
              <a:noFill/>
            </a:ln>
            <a:effectLst/>
            <a:sp3d/>
          </c:spPr>
          <c:invertIfNegative val="0"/>
          <c:cat>
            <c:strRef>
              <c:f>'[Velocity metrics.xlsx]Sheet1'!$P$8:$T$8</c:f>
              <c:strCache>
                <c:ptCount val="5"/>
                <c:pt idx="0">
                  <c:v>Scrum </c:v>
                </c:pt>
                <c:pt idx="1">
                  <c:v>Tasks</c:v>
                </c:pt>
                <c:pt idx="2">
                  <c:v>Completed</c:v>
                </c:pt>
                <c:pt idx="3">
                  <c:v>On time</c:v>
                </c:pt>
                <c:pt idx="4">
                  <c:v>Delayed</c:v>
                </c:pt>
              </c:strCache>
            </c:strRef>
          </c:cat>
          <c:val>
            <c:numRef>
              <c:f>'[Velocity metrics.xlsx]Sheet1'!$P$12:$T$12</c:f>
              <c:numCache>
                <c:formatCode>General</c:formatCode>
                <c:ptCount val="5"/>
                <c:pt idx="0">
                  <c:v>4</c:v>
                </c:pt>
                <c:pt idx="1">
                  <c:v>24</c:v>
                </c:pt>
                <c:pt idx="2">
                  <c:v>24</c:v>
                </c:pt>
                <c:pt idx="3">
                  <c:v>18</c:v>
                </c:pt>
                <c:pt idx="4">
                  <c:v>6</c:v>
                </c:pt>
              </c:numCache>
            </c:numRef>
          </c:val>
          <c:extLst>
            <c:ext xmlns:c16="http://schemas.microsoft.com/office/drawing/2014/chart" uri="{C3380CC4-5D6E-409C-BE32-E72D297353CC}">
              <c16:uniqueId val="{00000003-D969-49B1-A7CE-0581F929E378}"/>
            </c:ext>
          </c:extLst>
        </c:ser>
        <c:dLbls>
          <c:showLegendKey val="0"/>
          <c:showVal val="0"/>
          <c:showCatName val="0"/>
          <c:showSerName val="0"/>
          <c:showPercent val="0"/>
          <c:showBubbleSize val="0"/>
        </c:dLbls>
        <c:gapWidth val="150"/>
        <c:shape val="box"/>
        <c:axId val="529592911"/>
        <c:axId val="529618287"/>
        <c:axId val="0"/>
      </c:bar3DChart>
      <c:catAx>
        <c:axId val="5295929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618287"/>
        <c:crosses val="autoZero"/>
        <c:auto val="1"/>
        <c:lblAlgn val="ctr"/>
        <c:lblOffset val="100"/>
        <c:noMultiLvlLbl val="0"/>
      </c:catAx>
      <c:valAx>
        <c:axId val="52961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592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1DCFF-C14D-4F5B-87A3-6F6A87D6AB62}" type="datetimeFigureOut">
              <a:rPr lang="en-IN" smtClean="0"/>
              <a:t>05-02-2022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1164-E548-4E85-BDD3-08B6856F9C43}" type="slidenum">
              <a:rPr lang="en-IN" smtClean="0"/>
              <a:t>‹#›</a:t>
            </a:fld>
            <a:endParaRPr lang="en-IN" dirty="0"/>
          </a:p>
        </p:txBody>
      </p:sp>
    </p:spTree>
    <p:extLst>
      <p:ext uri="{BB962C8B-B14F-4D97-AF65-F5344CB8AC3E}">
        <p14:creationId xmlns:p14="http://schemas.microsoft.com/office/powerpoint/2010/main" val="86647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2/5/2022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2/5/2022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2/5/2022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2/5/2022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7E63-0E58-4469-A176-8EDAAAB14EBE}"/>
              </a:ext>
            </a:extLst>
          </p:cNvPr>
          <p:cNvSpPr>
            <a:spLocks noGrp="1"/>
          </p:cNvSpPr>
          <p:nvPr>
            <p:ph type="ctrTitle"/>
          </p:nvPr>
        </p:nvSpPr>
        <p:spPr>
          <a:xfrm>
            <a:off x="1183064" y="50310"/>
            <a:ext cx="9448800" cy="1842121"/>
          </a:xfrm>
        </p:spPr>
        <p:txBody>
          <a:bodyPr>
            <a:normAutofit fontScale="90000"/>
          </a:bodyPr>
          <a:lstStyle/>
          <a:p>
            <a:pPr algn="ctr"/>
            <a:r>
              <a:rPr lang="en-IN" sz="3200" dirty="0">
                <a:latin typeface="Arial Narrow" panose="020B0606020202030204" pitchFamily="34" charset="0"/>
              </a:rPr>
              <a:t>Emerging technologies</a:t>
            </a:r>
            <a:br>
              <a:rPr lang="en-IN" sz="3200" dirty="0">
                <a:latin typeface="Arial Narrow" panose="020B0606020202030204" pitchFamily="34" charset="0"/>
              </a:rPr>
            </a:br>
            <a:r>
              <a:rPr lang="en-IN" sz="3200" dirty="0">
                <a:latin typeface="Arial Narrow" panose="020B0606020202030204" pitchFamily="34" charset="0"/>
              </a:rPr>
              <a:t>(19IS5DCEMT)</a:t>
            </a:r>
            <a:br>
              <a:rPr lang="en-IN" sz="3200" dirty="0">
                <a:latin typeface="Arial Narrow" panose="020B0606020202030204" pitchFamily="34" charset="0"/>
              </a:rPr>
            </a:br>
            <a:br>
              <a:rPr lang="en-IN" sz="3200" dirty="0">
                <a:latin typeface="Arial Narrow" panose="020B0606020202030204" pitchFamily="34" charset="0"/>
              </a:rPr>
            </a:br>
            <a:r>
              <a:rPr lang="en-IN" sz="3200" dirty="0">
                <a:latin typeface="Arial Narrow" panose="020B0606020202030204" pitchFamily="34" charset="0"/>
              </a:rPr>
              <a:t>DEVOPS PROJECT</a:t>
            </a:r>
          </a:p>
        </p:txBody>
      </p:sp>
      <p:sp>
        <p:nvSpPr>
          <p:cNvPr id="3" name="Subtitle 2">
            <a:extLst>
              <a:ext uri="{FF2B5EF4-FFF2-40B4-BE49-F238E27FC236}">
                <a16:creationId xmlns:a16="http://schemas.microsoft.com/office/drawing/2014/main" id="{46D733C7-F1F8-439B-B8AD-71A0B397D7DF}"/>
              </a:ext>
            </a:extLst>
          </p:cNvPr>
          <p:cNvSpPr>
            <a:spLocks noGrp="1"/>
          </p:cNvSpPr>
          <p:nvPr>
            <p:ph type="subTitle" idx="1"/>
          </p:nvPr>
        </p:nvSpPr>
        <p:spPr>
          <a:xfrm>
            <a:off x="893940" y="1892431"/>
            <a:ext cx="9448800" cy="369332"/>
          </a:xfrm>
        </p:spPr>
        <p:txBody>
          <a:bodyPr>
            <a:normAutofit fontScale="25000" lnSpcReduction="20000"/>
          </a:bodyPr>
          <a:lstStyle/>
          <a:p>
            <a:pPr algn="ctr"/>
            <a:r>
              <a:rPr lang="en-IN" sz="9600" b="1" dirty="0"/>
              <a:t>TOPIC : EVENT MANAGEMENT SYSTEM WEBSITE</a:t>
            </a:r>
          </a:p>
          <a:p>
            <a:pPr marL="0" indent="0">
              <a:buNone/>
            </a:pPr>
            <a:endParaRPr lang="en-IN" sz="3600" dirty="0"/>
          </a:p>
          <a:p>
            <a:r>
              <a:rPr lang="en-IN" sz="9600" dirty="0"/>
              <a:t>Scrum Master     1DS19IS052      Kruthi R Aithal</a:t>
            </a:r>
          </a:p>
          <a:p>
            <a:r>
              <a:rPr lang="en-IN" sz="9600" dirty="0"/>
              <a:t>Product Owner  1DS19IS039      Disha D</a:t>
            </a:r>
          </a:p>
          <a:p>
            <a:pPr marL="0" indent="0">
              <a:buNone/>
            </a:pPr>
            <a:r>
              <a:rPr lang="en-IN" sz="9600" dirty="0"/>
              <a:t>Team members  </a:t>
            </a:r>
          </a:p>
          <a:p>
            <a:pPr marL="0" indent="0">
              <a:buNone/>
            </a:pPr>
            <a:r>
              <a:rPr lang="en-IN" sz="9600" dirty="0"/>
              <a:t>1DS19IS011           Aishwarya J Annigeri</a:t>
            </a:r>
          </a:p>
          <a:p>
            <a:pPr marL="0" indent="0">
              <a:buNone/>
            </a:pPr>
            <a:r>
              <a:rPr lang="en-IN" sz="9600" dirty="0"/>
              <a:t>1DS19IS013           Akriti Kumari                         </a:t>
            </a:r>
          </a:p>
          <a:p>
            <a:pPr marL="0" indent="0">
              <a:buNone/>
            </a:pPr>
            <a:r>
              <a:rPr lang="en-IN" sz="9600" dirty="0"/>
              <a:t>1DS19IS017           Anitha P                            </a:t>
            </a:r>
          </a:p>
          <a:p>
            <a:pPr marL="0" indent="0">
              <a:buNone/>
            </a:pPr>
            <a:r>
              <a:rPr lang="en-IN" sz="9600" dirty="0"/>
              <a:t>1DS19IS020           Apoorva S V                            </a:t>
            </a:r>
          </a:p>
          <a:p>
            <a:pPr marL="0" indent="0">
              <a:buNone/>
            </a:pPr>
            <a:r>
              <a:rPr lang="en-IN" sz="9600" dirty="0"/>
              <a:t>1DS19IS025           Avani K S                             </a:t>
            </a:r>
          </a:p>
          <a:p>
            <a:pPr marL="0" indent="0">
              <a:buNone/>
            </a:pPr>
            <a:r>
              <a:rPr lang="en-IN" sz="9600" dirty="0"/>
              <a:t>1DS19IS042           Gowthami Holla K S                             </a:t>
            </a:r>
          </a:p>
          <a:p>
            <a:pPr marL="0" indent="0">
              <a:buNone/>
            </a:pPr>
            <a:r>
              <a:rPr lang="en-IN" sz="9600" dirty="0"/>
              <a:t>1DS19IS054           Manasa B</a:t>
            </a:r>
          </a:p>
          <a:p>
            <a:pPr algn="ctr"/>
            <a:endParaRPr lang="en-IN" sz="3200" b="1" dirty="0"/>
          </a:p>
        </p:txBody>
      </p:sp>
      <p:sp>
        <p:nvSpPr>
          <p:cNvPr id="4" name="TextBox 3">
            <a:extLst>
              <a:ext uri="{FF2B5EF4-FFF2-40B4-BE49-F238E27FC236}">
                <a16:creationId xmlns:a16="http://schemas.microsoft.com/office/drawing/2014/main" id="{47CB51EE-57DE-42CF-9BB9-5BC4D10F0C7D}"/>
              </a:ext>
            </a:extLst>
          </p:cNvPr>
          <p:cNvSpPr txBox="1"/>
          <p:nvPr/>
        </p:nvSpPr>
        <p:spPr>
          <a:xfrm>
            <a:off x="9492791" y="6276565"/>
            <a:ext cx="2007909" cy="369332"/>
          </a:xfrm>
          <a:prstGeom prst="rect">
            <a:avLst/>
          </a:prstGeom>
          <a:noFill/>
        </p:spPr>
        <p:txBody>
          <a:bodyPr wrap="square" rtlCol="0">
            <a:spAutoFit/>
          </a:bodyPr>
          <a:lstStyle/>
          <a:p>
            <a:r>
              <a:rPr lang="en-IN" dirty="0"/>
              <a:t> SLIDE 1 OF 36</a:t>
            </a:r>
          </a:p>
        </p:txBody>
      </p:sp>
    </p:spTree>
    <p:extLst>
      <p:ext uri="{BB962C8B-B14F-4D97-AF65-F5344CB8AC3E}">
        <p14:creationId xmlns:p14="http://schemas.microsoft.com/office/powerpoint/2010/main" val="4018439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DD953-B1C7-44BA-8EA4-A54F9DFF0C7B}"/>
              </a:ext>
            </a:extLst>
          </p:cNvPr>
          <p:cNvSpPr>
            <a:spLocks noGrp="1"/>
          </p:cNvSpPr>
          <p:nvPr>
            <p:ph idx="1"/>
          </p:nvPr>
        </p:nvSpPr>
        <p:spPr>
          <a:xfrm>
            <a:off x="572679" y="857839"/>
            <a:ext cx="10820400" cy="5344998"/>
          </a:xfrm>
        </p:spPr>
        <p:txBody>
          <a:bodyPr>
            <a:normAutofit lnSpcReduction="10000"/>
          </a:bodyPr>
          <a:lstStyle/>
          <a:p>
            <a:pPr marL="0" indent="0">
              <a:lnSpc>
                <a:spcPct val="110000"/>
              </a:lnSpc>
              <a:buNone/>
            </a:pPr>
            <a:r>
              <a:rPr lang="en-IN" sz="2000" dirty="0"/>
              <a:t>STATUS : All frontend functionalities are completed.</a:t>
            </a:r>
          </a:p>
          <a:p>
            <a:pPr>
              <a:lnSpc>
                <a:spcPct val="110000"/>
              </a:lnSpc>
              <a:buFont typeface="Wingdings" panose="05000000000000000000" pitchFamily="2" charset="2"/>
              <a:buChar char="Ø"/>
            </a:pPr>
            <a:r>
              <a:rPr lang="en-IN" sz="2000" dirty="0"/>
              <a:t> Home page along with logo is designed.</a:t>
            </a:r>
          </a:p>
          <a:p>
            <a:pPr>
              <a:lnSpc>
                <a:spcPct val="110000"/>
              </a:lnSpc>
              <a:buFont typeface="Wingdings" panose="05000000000000000000" pitchFamily="2" charset="2"/>
              <a:buChar char="Ø"/>
            </a:pPr>
            <a:r>
              <a:rPr lang="en-IN" sz="2000" dirty="0"/>
              <a:t> Login page for user that accepts user details and verifies them with the</a:t>
            </a:r>
          </a:p>
          <a:p>
            <a:pPr marL="0" indent="0">
              <a:lnSpc>
                <a:spcPct val="110000"/>
              </a:lnSpc>
              <a:buNone/>
            </a:pPr>
            <a:r>
              <a:rPr lang="en-IN" sz="2000" dirty="0"/>
              <a:t>    values in the database is created.</a:t>
            </a:r>
          </a:p>
          <a:p>
            <a:pPr>
              <a:lnSpc>
                <a:spcPct val="110000"/>
              </a:lnSpc>
              <a:buFont typeface="Wingdings" panose="05000000000000000000" pitchFamily="2" charset="2"/>
              <a:buChar char="Ø"/>
            </a:pPr>
            <a:r>
              <a:rPr lang="en-IN" sz="2000" dirty="0"/>
              <a:t> Login page for admin, which enables admin to access all </a:t>
            </a:r>
          </a:p>
          <a:p>
            <a:pPr marL="0" indent="0">
              <a:lnSpc>
                <a:spcPct val="110000"/>
              </a:lnSpc>
              <a:buNone/>
            </a:pPr>
            <a:r>
              <a:rPr lang="en-IN" sz="2000" dirty="0"/>
              <a:t>    details of the events and modify them is in progress.</a:t>
            </a:r>
          </a:p>
          <a:p>
            <a:pPr>
              <a:lnSpc>
                <a:spcPct val="110000"/>
              </a:lnSpc>
              <a:buFont typeface="Wingdings" panose="05000000000000000000" pitchFamily="2" charset="2"/>
              <a:buChar char="Ø"/>
            </a:pPr>
            <a:r>
              <a:rPr lang="en-IN" sz="2000" dirty="0"/>
              <a:t> Registration page for new user by accepting user information and storing it </a:t>
            </a:r>
          </a:p>
          <a:p>
            <a:pPr marL="0" indent="0">
              <a:lnSpc>
                <a:spcPct val="110000"/>
              </a:lnSpc>
              <a:buNone/>
            </a:pPr>
            <a:r>
              <a:rPr lang="en-IN" sz="2000" dirty="0"/>
              <a:t>    in the database for future references is finished.</a:t>
            </a:r>
          </a:p>
          <a:p>
            <a:pPr>
              <a:lnSpc>
                <a:spcPct val="110000"/>
              </a:lnSpc>
              <a:buFont typeface="Wingdings" panose="05000000000000000000" pitchFamily="2" charset="2"/>
              <a:buChar char="Ø"/>
            </a:pPr>
            <a:r>
              <a:rPr lang="en-IN" sz="2000" dirty="0"/>
              <a:t> Contact page is also completed.</a:t>
            </a:r>
          </a:p>
          <a:p>
            <a:pPr>
              <a:lnSpc>
                <a:spcPct val="110000"/>
              </a:lnSpc>
              <a:buFont typeface="Wingdings" panose="05000000000000000000" pitchFamily="2" charset="2"/>
              <a:buChar char="Ø"/>
            </a:pPr>
            <a:r>
              <a:rPr lang="en-IN" sz="2000" dirty="0"/>
              <a:t>The pages containing list of events and venues along with their details are done.</a:t>
            </a:r>
          </a:p>
          <a:p>
            <a:pPr>
              <a:lnSpc>
                <a:spcPct val="110000"/>
              </a:lnSpc>
              <a:buFont typeface="Wingdings" panose="05000000000000000000" pitchFamily="2" charset="2"/>
              <a:buChar char="Ø"/>
            </a:pPr>
            <a:r>
              <a:rPr lang="en-IN" sz="2000" dirty="0"/>
              <a:t>The feedback page is done.</a:t>
            </a:r>
          </a:p>
          <a:p>
            <a:pPr>
              <a:lnSpc>
                <a:spcPct val="110000"/>
              </a:lnSpc>
              <a:buFont typeface="Wingdings" panose="05000000000000000000" pitchFamily="2" charset="2"/>
              <a:buChar char="Ø"/>
            </a:pPr>
            <a:r>
              <a:rPr lang="en-IN" sz="2000" dirty="0"/>
              <a:t>Contact details are also provided.</a:t>
            </a:r>
          </a:p>
        </p:txBody>
      </p:sp>
      <p:sp>
        <p:nvSpPr>
          <p:cNvPr id="4" name="TextBox 3">
            <a:extLst>
              <a:ext uri="{FF2B5EF4-FFF2-40B4-BE49-F238E27FC236}">
                <a16:creationId xmlns:a16="http://schemas.microsoft.com/office/drawing/2014/main" id="{6DE2B98F-FEC3-44C8-AE96-D1FAA3694508}"/>
              </a:ext>
            </a:extLst>
          </p:cNvPr>
          <p:cNvSpPr txBox="1"/>
          <p:nvPr/>
        </p:nvSpPr>
        <p:spPr>
          <a:xfrm>
            <a:off x="9813303" y="6410227"/>
            <a:ext cx="1692897" cy="369332"/>
          </a:xfrm>
          <a:prstGeom prst="rect">
            <a:avLst/>
          </a:prstGeom>
          <a:noFill/>
        </p:spPr>
        <p:txBody>
          <a:bodyPr wrap="square" rtlCol="0">
            <a:spAutoFit/>
          </a:bodyPr>
          <a:lstStyle/>
          <a:p>
            <a:r>
              <a:rPr lang="en-IN" dirty="0"/>
              <a:t>SLIDE 9 OF 36</a:t>
            </a:r>
          </a:p>
        </p:txBody>
      </p:sp>
    </p:spTree>
    <p:extLst>
      <p:ext uri="{BB962C8B-B14F-4D97-AF65-F5344CB8AC3E}">
        <p14:creationId xmlns:p14="http://schemas.microsoft.com/office/powerpoint/2010/main" val="36210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062E-DBB6-4455-9454-A7E1F1437871}"/>
              </a:ext>
            </a:extLst>
          </p:cNvPr>
          <p:cNvSpPr>
            <a:spLocks noGrp="1"/>
          </p:cNvSpPr>
          <p:nvPr>
            <p:ph type="title"/>
          </p:nvPr>
        </p:nvSpPr>
        <p:spPr>
          <a:xfrm>
            <a:off x="1509860" y="271670"/>
            <a:ext cx="8610600" cy="878400"/>
          </a:xfrm>
        </p:spPr>
        <p:txBody>
          <a:bodyPr>
            <a:normAutofit/>
          </a:bodyPr>
          <a:lstStyle/>
          <a:p>
            <a:pPr algn="ctr"/>
            <a:r>
              <a:rPr lang="en-IN" sz="3200" dirty="0"/>
              <a:t>BACK-END</a:t>
            </a:r>
          </a:p>
        </p:txBody>
      </p:sp>
      <p:sp>
        <p:nvSpPr>
          <p:cNvPr id="3" name="Content Placeholder 2">
            <a:extLst>
              <a:ext uri="{FF2B5EF4-FFF2-40B4-BE49-F238E27FC236}">
                <a16:creationId xmlns:a16="http://schemas.microsoft.com/office/drawing/2014/main" id="{CD3AF4B6-EA2F-4E7F-8524-E0DF6035C5BB}"/>
              </a:ext>
            </a:extLst>
          </p:cNvPr>
          <p:cNvSpPr>
            <a:spLocks noGrp="1"/>
          </p:cNvSpPr>
          <p:nvPr>
            <p:ph idx="1"/>
          </p:nvPr>
        </p:nvSpPr>
        <p:spPr>
          <a:xfrm>
            <a:off x="685800" y="1055802"/>
            <a:ext cx="10820400" cy="5326144"/>
          </a:xfrm>
        </p:spPr>
        <p:txBody>
          <a:bodyPr/>
          <a:lstStyle/>
          <a:p>
            <a:r>
              <a:rPr lang="en-IN" dirty="0"/>
              <a:t>We are making use of PHP for the back-end.</a:t>
            </a:r>
          </a:p>
          <a:p>
            <a:r>
              <a:rPr lang="en-IN" dirty="0"/>
              <a:t>For designing and implementing the database functions, we are using MySQL.</a:t>
            </a:r>
          </a:p>
          <a:p>
            <a:r>
              <a:rPr lang="en-IN" dirty="0"/>
              <a:t>XAMPP is being used to run the website on the localhost.</a:t>
            </a:r>
          </a:p>
          <a:p>
            <a:pPr marL="0" indent="0">
              <a:buNone/>
            </a:pPr>
            <a:r>
              <a:rPr lang="en-IN" dirty="0"/>
              <a:t>Backend functions include:</a:t>
            </a:r>
          </a:p>
          <a:p>
            <a:pPr>
              <a:buFont typeface="Courier New" panose="02070309020205020404" pitchFamily="49" charset="0"/>
              <a:buChar char="o"/>
            </a:pPr>
            <a:r>
              <a:rPr lang="en-IN" dirty="0"/>
              <a:t>Designing database functions</a:t>
            </a:r>
          </a:p>
          <a:p>
            <a:pPr>
              <a:buFont typeface="Courier New" panose="02070309020205020404" pitchFamily="49" charset="0"/>
              <a:buChar char="o"/>
            </a:pPr>
            <a:r>
              <a:rPr lang="en-IN" dirty="0"/>
              <a:t>Designing tables</a:t>
            </a:r>
          </a:p>
          <a:p>
            <a:pPr>
              <a:buFont typeface="Courier New" panose="02070309020205020404" pitchFamily="49" charset="0"/>
              <a:buChar char="o"/>
            </a:pPr>
            <a:r>
              <a:rPr lang="en-IN" dirty="0"/>
              <a:t>Connecting frontend and backend to database</a:t>
            </a:r>
          </a:p>
          <a:p>
            <a:pPr>
              <a:buFont typeface="Courier New" panose="02070309020205020404" pitchFamily="49" charset="0"/>
              <a:buChar char="o"/>
            </a:pPr>
            <a:r>
              <a:rPr lang="en-IN" dirty="0"/>
              <a:t>Display of already booked venues with dates</a:t>
            </a:r>
          </a:p>
          <a:p>
            <a:pPr>
              <a:buFont typeface="Courier New" panose="02070309020205020404" pitchFamily="49" charset="0"/>
              <a:buChar char="o"/>
            </a:pPr>
            <a:r>
              <a:rPr lang="en-IN" dirty="0"/>
              <a:t>Display of previous review by other users</a:t>
            </a:r>
          </a:p>
          <a:p>
            <a:pPr marL="0" indent="0">
              <a:buNone/>
            </a:pPr>
            <a:endParaRPr lang="en-IN" dirty="0"/>
          </a:p>
          <a:p>
            <a:pPr marL="0" indent="0">
              <a:buNone/>
            </a:pPr>
            <a:r>
              <a:rPr lang="en-IN" dirty="0"/>
              <a:t>Status : All backend tasks are completed.</a:t>
            </a:r>
          </a:p>
          <a:p>
            <a:pPr>
              <a:buFont typeface="Courier New" panose="02070309020205020404" pitchFamily="49" charset="0"/>
              <a:buChar char="o"/>
            </a:pPr>
            <a:endParaRPr lang="en-IN" dirty="0"/>
          </a:p>
        </p:txBody>
      </p:sp>
      <p:sp>
        <p:nvSpPr>
          <p:cNvPr id="4" name="Content Placeholder 2">
            <a:extLst>
              <a:ext uri="{FF2B5EF4-FFF2-40B4-BE49-F238E27FC236}">
                <a16:creationId xmlns:a16="http://schemas.microsoft.com/office/drawing/2014/main" id="{74B17AB0-3266-4C78-9113-430388695BFC}"/>
              </a:ext>
            </a:extLst>
          </p:cNvPr>
          <p:cNvSpPr txBox="1">
            <a:spLocks/>
          </p:cNvSpPr>
          <p:nvPr/>
        </p:nvSpPr>
        <p:spPr>
          <a:xfrm>
            <a:off x="938218" y="3533167"/>
            <a:ext cx="10820400" cy="182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sp>
        <p:nvSpPr>
          <p:cNvPr id="6" name="TextBox 5">
            <a:extLst>
              <a:ext uri="{FF2B5EF4-FFF2-40B4-BE49-F238E27FC236}">
                <a16:creationId xmlns:a16="http://schemas.microsoft.com/office/drawing/2014/main" id="{10BBF768-8151-4202-8ECE-442B36A66A19}"/>
              </a:ext>
            </a:extLst>
          </p:cNvPr>
          <p:cNvSpPr txBox="1"/>
          <p:nvPr/>
        </p:nvSpPr>
        <p:spPr>
          <a:xfrm>
            <a:off x="9813303" y="6410227"/>
            <a:ext cx="1800520" cy="369332"/>
          </a:xfrm>
          <a:prstGeom prst="rect">
            <a:avLst/>
          </a:prstGeom>
          <a:noFill/>
        </p:spPr>
        <p:txBody>
          <a:bodyPr wrap="square" rtlCol="0">
            <a:spAutoFit/>
          </a:bodyPr>
          <a:lstStyle/>
          <a:p>
            <a:r>
              <a:rPr lang="en-IN" dirty="0"/>
              <a:t>SLIDE 10 OF 36</a:t>
            </a:r>
          </a:p>
        </p:txBody>
      </p:sp>
    </p:spTree>
    <p:extLst>
      <p:ext uri="{BB962C8B-B14F-4D97-AF65-F5344CB8AC3E}">
        <p14:creationId xmlns:p14="http://schemas.microsoft.com/office/powerpoint/2010/main" val="74534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A7BD50-A01F-40E7-BAF2-39E16BC1840D}"/>
              </a:ext>
            </a:extLst>
          </p:cNvPr>
          <p:cNvSpPr>
            <a:spLocks noGrp="1"/>
          </p:cNvSpPr>
          <p:nvPr>
            <p:ph idx="1"/>
          </p:nvPr>
        </p:nvSpPr>
        <p:spPr>
          <a:xfrm>
            <a:off x="685800" y="900924"/>
            <a:ext cx="10820400" cy="5579372"/>
          </a:xfrm>
        </p:spPr>
        <p:txBody>
          <a:bodyPr>
            <a:noAutofit/>
          </a:bodyPr>
          <a:lstStyle/>
          <a:p>
            <a:r>
              <a:rPr lang="en-IN" sz="2000" dirty="0">
                <a:latin typeface="Century Gothic" panose="020B0502020202020204" pitchFamily="34" charset="0"/>
              </a:rPr>
              <a:t>We are making use of Git and GitHub as Version Control Tools.</a:t>
            </a:r>
          </a:p>
          <a:p>
            <a:r>
              <a:rPr lang="en-IN" sz="2000" dirty="0">
                <a:latin typeface="Century Gothic" panose="020B0502020202020204" pitchFamily="34" charset="0"/>
              </a:rPr>
              <a:t>Git is a version control system that lets us manage and keep track </a:t>
            </a:r>
          </a:p>
          <a:p>
            <a:pPr marL="0" indent="0">
              <a:buNone/>
            </a:pPr>
            <a:r>
              <a:rPr lang="en-IN" sz="2000" dirty="0">
                <a:latin typeface="Century Gothic" panose="020B0502020202020204" pitchFamily="34" charset="0"/>
              </a:rPr>
              <a:t>of our source code history.</a:t>
            </a:r>
          </a:p>
          <a:p>
            <a:r>
              <a:rPr lang="en-IN" sz="2000" dirty="0">
                <a:latin typeface="Century Gothic" panose="020B0502020202020204" pitchFamily="34" charset="0"/>
              </a:rPr>
              <a:t>GitHub is a cloud-based hosting service that lets us manage Git repositories.</a:t>
            </a:r>
          </a:p>
          <a:p>
            <a:pPr marL="0" indent="0">
              <a:buNone/>
            </a:pPr>
            <a:r>
              <a:rPr lang="en-IN" sz="2000" dirty="0">
                <a:latin typeface="Century Gothic" panose="020B0502020202020204" pitchFamily="34" charset="0"/>
              </a:rPr>
              <a:t>   </a:t>
            </a:r>
            <a:r>
              <a:rPr lang="en-US" sz="2000" dirty="0">
                <a:latin typeface="Century Gothic" panose="020B0502020202020204" pitchFamily="34" charset="0"/>
              </a:rPr>
              <a:t>If there are open-source projects that use Git, then GitHub is designed</a:t>
            </a:r>
          </a:p>
          <a:p>
            <a:pPr marL="0" indent="0">
              <a:buNone/>
            </a:pPr>
            <a:r>
              <a:rPr lang="en-US" sz="2000" dirty="0">
                <a:latin typeface="Century Gothic" panose="020B0502020202020204" pitchFamily="34" charset="0"/>
              </a:rPr>
              <a:t>   to help in managing them.</a:t>
            </a:r>
          </a:p>
          <a:p>
            <a:pPr marL="0" indent="0">
              <a:buNone/>
            </a:pPr>
            <a:r>
              <a:rPr lang="en-US" sz="2000" dirty="0">
                <a:latin typeface="Century Gothic" panose="020B0502020202020204" pitchFamily="34" charset="0"/>
              </a:rPr>
              <a:t>Benefits :</a:t>
            </a:r>
          </a:p>
          <a:p>
            <a:pPr marL="514350" indent="-514350">
              <a:buFont typeface="+mj-lt"/>
              <a:buAutoNum type="romanLcPeriod"/>
            </a:pPr>
            <a:r>
              <a:rPr lang="en-US" sz="2000" dirty="0">
                <a:latin typeface="Century Gothic" panose="020B0502020202020204" pitchFamily="34" charset="0"/>
              </a:rPr>
              <a:t>E</a:t>
            </a:r>
            <a:r>
              <a:rPr lang="en-US" sz="2000" i="0" dirty="0">
                <a:effectLst/>
                <a:latin typeface="Century Gothic" panose="020B0502020202020204" pitchFamily="34" charset="0"/>
              </a:rPr>
              <a:t>asier to contribute to open source projects</a:t>
            </a:r>
          </a:p>
          <a:p>
            <a:pPr marL="514350" indent="-514350">
              <a:buFont typeface="+mj-lt"/>
              <a:buAutoNum type="romanLcPeriod"/>
            </a:pPr>
            <a:r>
              <a:rPr lang="en-US" sz="2000" dirty="0">
                <a:latin typeface="Century Gothic" panose="020B0502020202020204" pitchFamily="34" charset="0"/>
              </a:rPr>
              <a:t>Documentation</a:t>
            </a:r>
          </a:p>
          <a:p>
            <a:pPr marL="514350" indent="-514350">
              <a:buFont typeface="+mj-lt"/>
              <a:buAutoNum type="romanLcPeriod"/>
            </a:pPr>
            <a:r>
              <a:rPr lang="en-US" sz="2000" dirty="0">
                <a:latin typeface="Century Gothic" panose="020B0502020202020204" pitchFamily="34" charset="0"/>
              </a:rPr>
              <a:t>Showcase your work</a:t>
            </a:r>
          </a:p>
          <a:p>
            <a:pPr marL="514350" indent="-514350">
              <a:buFont typeface="+mj-lt"/>
              <a:buAutoNum type="romanLcPeriod"/>
            </a:pPr>
            <a:r>
              <a:rPr lang="en-US" sz="2000" dirty="0">
                <a:latin typeface="Century Gothic" panose="020B0502020202020204" pitchFamily="34" charset="0"/>
              </a:rPr>
              <a:t>Track changes in your code across versions.</a:t>
            </a:r>
          </a:p>
          <a:p>
            <a:pPr marL="514350" indent="-514350">
              <a:buFont typeface="+mj-lt"/>
              <a:buAutoNum type="romanLcPeriod"/>
            </a:pPr>
            <a:r>
              <a:rPr lang="en-US" sz="2000" dirty="0">
                <a:latin typeface="Century Gothic" panose="020B0502020202020204" pitchFamily="34" charset="0"/>
              </a:rPr>
              <a:t>Integrate options</a:t>
            </a:r>
          </a:p>
        </p:txBody>
      </p:sp>
      <p:sp>
        <p:nvSpPr>
          <p:cNvPr id="6" name="TextBox 5">
            <a:extLst>
              <a:ext uri="{FF2B5EF4-FFF2-40B4-BE49-F238E27FC236}">
                <a16:creationId xmlns:a16="http://schemas.microsoft.com/office/drawing/2014/main" id="{9506005B-E7D8-43D4-BB44-916C29E8F71F}"/>
              </a:ext>
            </a:extLst>
          </p:cNvPr>
          <p:cNvSpPr txBox="1"/>
          <p:nvPr/>
        </p:nvSpPr>
        <p:spPr>
          <a:xfrm>
            <a:off x="838985" y="377704"/>
            <a:ext cx="10473180" cy="523220"/>
          </a:xfrm>
          <a:prstGeom prst="rect">
            <a:avLst/>
          </a:prstGeom>
          <a:noFill/>
        </p:spPr>
        <p:txBody>
          <a:bodyPr wrap="square" rtlCol="0">
            <a:spAutoFit/>
          </a:bodyPr>
          <a:lstStyle/>
          <a:p>
            <a:pPr algn="ctr"/>
            <a:r>
              <a:rPr lang="en-IN" sz="2800" dirty="0"/>
              <a:t>Version Control Tools </a:t>
            </a:r>
          </a:p>
        </p:txBody>
      </p:sp>
      <p:pic>
        <p:nvPicPr>
          <p:cNvPr id="8" name="Picture 7">
            <a:extLst>
              <a:ext uri="{FF2B5EF4-FFF2-40B4-BE49-F238E27FC236}">
                <a16:creationId xmlns:a16="http://schemas.microsoft.com/office/drawing/2014/main" id="{44B6F056-79F2-4CF3-A803-6167621ABCC6}"/>
              </a:ext>
            </a:extLst>
          </p:cNvPr>
          <p:cNvPicPr>
            <a:picLocks noChangeAspect="1"/>
          </p:cNvPicPr>
          <p:nvPr/>
        </p:nvPicPr>
        <p:blipFill>
          <a:blip r:embed="rId2"/>
          <a:stretch>
            <a:fillRect/>
          </a:stretch>
        </p:blipFill>
        <p:spPr>
          <a:xfrm>
            <a:off x="9363959" y="120610"/>
            <a:ext cx="2828041" cy="1560627"/>
          </a:xfrm>
          <a:prstGeom prst="rect">
            <a:avLst/>
          </a:prstGeom>
        </p:spPr>
      </p:pic>
      <p:sp>
        <p:nvSpPr>
          <p:cNvPr id="9" name="TextBox 8">
            <a:extLst>
              <a:ext uri="{FF2B5EF4-FFF2-40B4-BE49-F238E27FC236}">
                <a16:creationId xmlns:a16="http://schemas.microsoft.com/office/drawing/2014/main" id="{A1CAA0B7-00A8-4904-8BB6-BD2D612E7F9E}"/>
              </a:ext>
            </a:extLst>
          </p:cNvPr>
          <p:cNvSpPr txBox="1"/>
          <p:nvPr/>
        </p:nvSpPr>
        <p:spPr>
          <a:xfrm>
            <a:off x="9813303" y="6410227"/>
            <a:ext cx="1866507" cy="369332"/>
          </a:xfrm>
          <a:prstGeom prst="rect">
            <a:avLst/>
          </a:prstGeom>
          <a:noFill/>
        </p:spPr>
        <p:txBody>
          <a:bodyPr wrap="square" rtlCol="0">
            <a:spAutoFit/>
          </a:bodyPr>
          <a:lstStyle/>
          <a:p>
            <a:r>
              <a:rPr lang="en-IN" dirty="0"/>
              <a:t>SLIDE 11 OF 36</a:t>
            </a:r>
          </a:p>
        </p:txBody>
      </p:sp>
    </p:spTree>
    <p:extLst>
      <p:ext uri="{BB962C8B-B14F-4D97-AF65-F5344CB8AC3E}">
        <p14:creationId xmlns:p14="http://schemas.microsoft.com/office/powerpoint/2010/main" val="363135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ECC9B5-32E6-4A6F-B893-B996C89F2F9B}"/>
              </a:ext>
            </a:extLst>
          </p:cNvPr>
          <p:cNvSpPr>
            <a:spLocks noGrp="1"/>
          </p:cNvSpPr>
          <p:nvPr>
            <p:ph idx="1"/>
          </p:nvPr>
        </p:nvSpPr>
        <p:spPr>
          <a:xfrm>
            <a:off x="459556" y="593890"/>
            <a:ext cx="10820400" cy="2253005"/>
          </a:xfrm>
        </p:spPr>
        <p:txBody>
          <a:bodyPr/>
          <a:lstStyle/>
          <a:p>
            <a:pPr marL="0" indent="0">
              <a:buNone/>
            </a:pPr>
            <a:r>
              <a:rPr lang="en-US" sz="2400" dirty="0">
                <a:latin typeface="Century Gothic" panose="020B0502020202020204" pitchFamily="34" charset="0"/>
              </a:rPr>
              <a:t>Status : </a:t>
            </a:r>
          </a:p>
          <a:p>
            <a:r>
              <a:rPr lang="en-US" sz="2400" dirty="0">
                <a:latin typeface="Century Gothic" panose="020B0502020202020204" pitchFamily="34" charset="0"/>
              </a:rPr>
              <a:t>Installed Git Bash</a:t>
            </a:r>
          </a:p>
          <a:p>
            <a:r>
              <a:rPr lang="en-US" sz="2400" dirty="0">
                <a:latin typeface="Century Gothic" panose="020B0502020202020204" pitchFamily="34" charset="0"/>
              </a:rPr>
              <a:t>Learnt the features and usage of Git</a:t>
            </a:r>
          </a:p>
          <a:p>
            <a:r>
              <a:rPr lang="en-IN" sz="2400" dirty="0">
                <a:latin typeface="Century Gothic" panose="020B0502020202020204" pitchFamily="34" charset="0"/>
              </a:rPr>
              <a:t>Created branches </a:t>
            </a:r>
          </a:p>
          <a:p>
            <a:r>
              <a:rPr lang="en-US" sz="2400" dirty="0">
                <a:latin typeface="Century Gothic" panose="020B0502020202020204" pitchFamily="34" charset="0"/>
              </a:rPr>
              <a:t>Pushed and committed all files to the remote repository</a:t>
            </a:r>
            <a:endParaRPr lang="en-IN" sz="2400" dirty="0">
              <a:latin typeface="Century Gothic" panose="020B0502020202020204" pitchFamily="34" charset="0"/>
            </a:endParaRPr>
          </a:p>
          <a:p>
            <a:pPr marL="0" indent="0">
              <a:buNone/>
            </a:pPr>
            <a:endParaRPr lang="en-US" sz="2400" dirty="0">
              <a:latin typeface="Century Gothic" panose="020B0502020202020204" pitchFamily="34" charset="0"/>
            </a:endParaRPr>
          </a:p>
        </p:txBody>
      </p:sp>
      <p:pic>
        <p:nvPicPr>
          <p:cNvPr id="5" name="Picture 4">
            <a:extLst>
              <a:ext uri="{FF2B5EF4-FFF2-40B4-BE49-F238E27FC236}">
                <a16:creationId xmlns:a16="http://schemas.microsoft.com/office/drawing/2014/main" id="{9F7BF842-3CA9-43EB-A06E-2DB3D8C91651}"/>
              </a:ext>
            </a:extLst>
          </p:cNvPr>
          <p:cNvPicPr>
            <a:picLocks noChangeAspect="1"/>
          </p:cNvPicPr>
          <p:nvPr/>
        </p:nvPicPr>
        <p:blipFill>
          <a:blip r:embed="rId2"/>
          <a:stretch>
            <a:fillRect/>
          </a:stretch>
        </p:blipFill>
        <p:spPr>
          <a:xfrm>
            <a:off x="2003589" y="2997725"/>
            <a:ext cx="7004116" cy="3520976"/>
          </a:xfrm>
          <a:prstGeom prst="rect">
            <a:avLst/>
          </a:prstGeom>
        </p:spPr>
      </p:pic>
      <p:sp>
        <p:nvSpPr>
          <p:cNvPr id="7" name="TextBox 6">
            <a:extLst>
              <a:ext uri="{FF2B5EF4-FFF2-40B4-BE49-F238E27FC236}">
                <a16:creationId xmlns:a16="http://schemas.microsoft.com/office/drawing/2014/main" id="{C561136D-F8EC-4499-B5EC-26C2BD5EE8B1}"/>
              </a:ext>
            </a:extLst>
          </p:cNvPr>
          <p:cNvSpPr txBox="1"/>
          <p:nvPr/>
        </p:nvSpPr>
        <p:spPr>
          <a:xfrm>
            <a:off x="9813303" y="6410227"/>
            <a:ext cx="1866507" cy="369332"/>
          </a:xfrm>
          <a:prstGeom prst="rect">
            <a:avLst/>
          </a:prstGeom>
          <a:noFill/>
        </p:spPr>
        <p:txBody>
          <a:bodyPr wrap="square" rtlCol="0">
            <a:spAutoFit/>
          </a:bodyPr>
          <a:lstStyle/>
          <a:p>
            <a:r>
              <a:rPr lang="en-IN" dirty="0"/>
              <a:t>SLIDE 12 OF 36</a:t>
            </a:r>
          </a:p>
        </p:txBody>
      </p:sp>
    </p:spTree>
    <p:extLst>
      <p:ext uri="{BB962C8B-B14F-4D97-AF65-F5344CB8AC3E}">
        <p14:creationId xmlns:p14="http://schemas.microsoft.com/office/powerpoint/2010/main" val="6274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D0FF98-4653-478F-BCA9-341906A46373}"/>
              </a:ext>
            </a:extLst>
          </p:cNvPr>
          <p:cNvSpPr>
            <a:spLocks noGrp="1"/>
          </p:cNvSpPr>
          <p:nvPr>
            <p:ph idx="1"/>
          </p:nvPr>
        </p:nvSpPr>
        <p:spPr>
          <a:xfrm>
            <a:off x="685800" y="1041694"/>
            <a:ext cx="10820400" cy="5566496"/>
          </a:xfrm>
        </p:spPr>
        <p:txBody>
          <a:bodyPr>
            <a:normAutofit/>
          </a:bodyPr>
          <a:lstStyle/>
          <a:p>
            <a:r>
              <a:rPr lang="en-IN" dirty="0">
                <a:latin typeface="Century Gothic" panose="020B0502020202020204" pitchFamily="34" charset="0"/>
              </a:rPr>
              <a:t>The testing tool we are using is Selenium.</a:t>
            </a:r>
          </a:p>
          <a:p>
            <a:r>
              <a:rPr lang="en-US" b="0" i="0" dirty="0">
                <a:effectLst/>
                <a:latin typeface="Century Gothic" panose="020B0502020202020204" pitchFamily="34" charset="0"/>
              </a:rPr>
              <a:t>Selenium is an open-source tool that automates web browsers. It provides</a:t>
            </a:r>
          </a:p>
          <a:p>
            <a:pPr marL="0" indent="0">
              <a:buNone/>
            </a:pPr>
            <a:r>
              <a:rPr lang="en-US" dirty="0">
                <a:latin typeface="Century Gothic" panose="020B0502020202020204" pitchFamily="34" charset="0"/>
              </a:rPr>
              <a:t>  </a:t>
            </a:r>
            <a:r>
              <a:rPr lang="en-US" b="0" i="0" dirty="0">
                <a:effectLst/>
                <a:latin typeface="Century Gothic" panose="020B0502020202020204" pitchFamily="34" charset="0"/>
              </a:rPr>
              <a:t> a single interface that lets you write test scripts in various programming</a:t>
            </a:r>
          </a:p>
          <a:p>
            <a:pPr marL="0" indent="0">
              <a:buNone/>
            </a:pPr>
            <a:r>
              <a:rPr lang="en-US" b="0" i="0" dirty="0">
                <a:effectLst/>
                <a:latin typeface="Century Gothic" panose="020B0502020202020204" pitchFamily="34" charset="0"/>
              </a:rPr>
              <a:t>   languages.</a:t>
            </a:r>
          </a:p>
          <a:p>
            <a:pPr marL="0" indent="0">
              <a:buNone/>
            </a:pPr>
            <a:r>
              <a:rPr lang="en-US" dirty="0">
                <a:latin typeface="Century Gothic" panose="020B0502020202020204" pitchFamily="34" charset="0"/>
              </a:rPr>
              <a:t>Benefits :</a:t>
            </a:r>
          </a:p>
          <a:p>
            <a:pPr marL="514350" indent="-514350">
              <a:buFont typeface="+mj-lt"/>
              <a:buAutoNum type="romanLcPeriod"/>
            </a:pPr>
            <a:r>
              <a:rPr lang="en-US" dirty="0">
                <a:latin typeface="Century Gothic" panose="020B0502020202020204" pitchFamily="34" charset="0"/>
              </a:rPr>
              <a:t>Open source software</a:t>
            </a:r>
          </a:p>
          <a:p>
            <a:pPr marL="514350" indent="-514350">
              <a:buFont typeface="+mj-lt"/>
              <a:buAutoNum type="romanLcPeriod"/>
            </a:pPr>
            <a:r>
              <a:rPr lang="en-US" dirty="0">
                <a:latin typeface="Century Gothic" panose="020B0502020202020204" pitchFamily="34" charset="0"/>
              </a:rPr>
              <a:t>Supports multiple programming languages</a:t>
            </a:r>
          </a:p>
          <a:p>
            <a:pPr marL="514350" indent="-514350">
              <a:buFont typeface="+mj-lt"/>
              <a:buAutoNum type="romanLcPeriod"/>
            </a:pPr>
            <a:r>
              <a:rPr lang="en-US" dirty="0">
                <a:latin typeface="Century Gothic" panose="020B0502020202020204" pitchFamily="34" charset="0"/>
              </a:rPr>
              <a:t>Supports almost every OS</a:t>
            </a:r>
          </a:p>
          <a:p>
            <a:pPr marL="514350" indent="-514350">
              <a:buFont typeface="+mj-lt"/>
              <a:buAutoNum type="romanLcPeriod"/>
            </a:pPr>
            <a:r>
              <a:rPr lang="en-US" dirty="0">
                <a:latin typeface="Century Gothic" panose="020B0502020202020204" pitchFamily="34" charset="0"/>
              </a:rPr>
              <a:t>Supports parallel test execution</a:t>
            </a:r>
          </a:p>
          <a:p>
            <a:pPr marL="514350" indent="-514350">
              <a:buFont typeface="+mj-lt"/>
              <a:buAutoNum type="romanLcPeriod"/>
            </a:pPr>
            <a:r>
              <a:rPr lang="en-US" dirty="0">
                <a:latin typeface="Century Gothic" panose="020B0502020202020204" pitchFamily="34" charset="0"/>
              </a:rPr>
              <a:t>Supports multiple browsers</a:t>
            </a:r>
          </a:p>
          <a:p>
            <a:pPr marL="514350" indent="-514350">
              <a:buFont typeface="+mj-lt"/>
              <a:buAutoNum type="romanLcPeriod"/>
            </a:pPr>
            <a:r>
              <a:rPr lang="en-US" dirty="0">
                <a:latin typeface="Century Gothic" panose="020B0502020202020204" pitchFamily="34" charset="0"/>
              </a:rPr>
              <a:t>Provides support for frameworks.</a:t>
            </a:r>
          </a:p>
          <a:p>
            <a:pPr marL="0" indent="0">
              <a:buNone/>
            </a:pPr>
            <a:endParaRPr lang="en-IN" dirty="0">
              <a:latin typeface="Century Gothic" panose="020B0502020202020204" pitchFamily="34" charset="0"/>
            </a:endParaRPr>
          </a:p>
        </p:txBody>
      </p:sp>
      <p:sp>
        <p:nvSpPr>
          <p:cNvPr id="4" name="TextBox 3">
            <a:extLst>
              <a:ext uri="{FF2B5EF4-FFF2-40B4-BE49-F238E27FC236}">
                <a16:creationId xmlns:a16="http://schemas.microsoft.com/office/drawing/2014/main" id="{D40835DB-6E48-4EBF-9F75-9A3DADF0204E}"/>
              </a:ext>
            </a:extLst>
          </p:cNvPr>
          <p:cNvSpPr txBox="1"/>
          <p:nvPr/>
        </p:nvSpPr>
        <p:spPr>
          <a:xfrm>
            <a:off x="2828042" y="377072"/>
            <a:ext cx="4637987" cy="523220"/>
          </a:xfrm>
          <a:prstGeom prst="rect">
            <a:avLst/>
          </a:prstGeom>
          <a:noFill/>
        </p:spPr>
        <p:txBody>
          <a:bodyPr wrap="square" rtlCol="0">
            <a:spAutoFit/>
          </a:bodyPr>
          <a:lstStyle/>
          <a:p>
            <a:pPr algn="ctr"/>
            <a:r>
              <a:rPr lang="en-IN" sz="2800" dirty="0"/>
              <a:t>Testing Tool</a:t>
            </a:r>
          </a:p>
        </p:txBody>
      </p:sp>
      <p:pic>
        <p:nvPicPr>
          <p:cNvPr id="6" name="Picture 5">
            <a:extLst>
              <a:ext uri="{FF2B5EF4-FFF2-40B4-BE49-F238E27FC236}">
                <a16:creationId xmlns:a16="http://schemas.microsoft.com/office/drawing/2014/main" id="{76BEC048-5D6C-4613-8398-8C0174901BE9}"/>
              </a:ext>
            </a:extLst>
          </p:cNvPr>
          <p:cNvPicPr>
            <a:picLocks noChangeAspect="1"/>
          </p:cNvPicPr>
          <p:nvPr/>
        </p:nvPicPr>
        <p:blipFill>
          <a:blip r:embed="rId2"/>
          <a:stretch>
            <a:fillRect/>
          </a:stretch>
        </p:blipFill>
        <p:spPr>
          <a:xfrm>
            <a:off x="7466029" y="2300140"/>
            <a:ext cx="4251489" cy="3289955"/>
          </a:xfrm>
          <a:prstGeom prst="rect">
            <a:avLst/>
          </a:prstGeom>
        </p:spPr>
      </p:pic>
      <p:pic>
        <p:nvPicPr>
          <p:cNvPr id="8" name="Picture 7">
            <a:extLst>
              <a:ext uri="{FF2B5EF4-FFF2-40B4-BE49-F238E27FC236}">
                <a16:creationId xmlns:a16="http://schemas.microsoft.com/office/drawing/2014/main" id="{5650E920-5C5D-4EB1-910D-CFDD4A91A005}"/>
              </a:ext>
            </a:extLst>
          </p:cNvPr>
          <p:cNvPicPr>
            <a:picLocks noChangeAspect="1"/>
          </p:cNvPicPr>
          <p:nvPr/>
        </p:nvPicPr>
        <p:blipFill>
          <a:blip r:embed="rId3"/>
          <a:stretch>
            <a:fillRect/>
          </a:stretch>
        </p:blipFill>
        <p:spPr>
          <a:xfrm>
            <a:off x="9068586" y="2683"/>
            <a:ext cx="3123414" cy="897609"/>
          </a:xfrm>
          <a:prstGeom prst="rect">
            <a:avLst/>
          </a:prstGeom>
        </p:spPr>
      </p:pic>
      <p:sp>
        <p:nvSpPr>
          <p:cNvPr id="7" name="TextBox 6">
            <a:extLst>
              <a:ext uri="{FF2B5EF4-FFF2-40B4-BE49-F238E27FC236}">
                <a16:creationId xmlns:a16="http://schemas.microsoft.com/office/drawing/2014/main" id="{2916CD55-6713-453C-942C-340002D42935}"/>
              </a:ext>
            </a:extLst>
          </p:cNvPr>
          <p:cNvSpPr txBox="1"/>
          <p:nvPr/>
        </p:nvSpPr>
        <p:spPr>
          <a:xfrm>
            <a:off x="9940849" y="6305938"/>
            <a:ext cx="2043761" cy="369332"/>
          </a:xfrm>
          <a:prstGeom prst="rect">
            <a:avLst/>
          </a:prstGeom>
          <a:noFill/>
        </p:spPr>
        <p:txBody>
          <a:bodyPr wrap="square">
            <a:spAutoFit/>
          </a:bodyPr>
          <a:lstStyle/>
          <a:p>
            <a:r>
              <a:rPr lang="en-IN" dirty="0"/>
              <a:t>SLIDE 13 OF 36</a:t>
            </a:r>
          </a:p>
        </p:txBody>
      </p:sp>
    </p:spTree>
    <p:extLst>
      <p:ext uri="{BB962C8B-B14F-4D97-AF65-F5344CB8AC3E}">
        <p14:creationId xmlns:p14="http://schemas.microsoft.com/office/powerpoint/2010/main" val="166668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B4C961-5418-46AC-AB5D-66585F2CA7EF}"/>
              </a:ext>
            </a:extLst>
          </p:cNvPr>
          <p:cNvPicPr>
            <a:picLocks noChangeAspect="1"/>
          </p:cNvPicPr>
          <p:nvPr/>
        </p:nvPicPr>
        <p:blipFill rotWithShape="1">
          <a:blip r:embed="rId2"/>
          <a:srcRect l="19688" t="3610" r="32812" b="67918"/>
          <a:stretch/>
        </p:blipFill>
        <p:spPr>
          <a:xfrm>
            <a:off x="5829299" y="390525"/>
            <a:ext cx="5791200" cy="2314575"/>
          </a:xfrm>
          <a:prstGeom prst="rect">
            <a:avLst/>
          </a:prstGeom>
        </p:spPr>
      </p:pic>
      <p:pic>
        <p:nvPicPr>
          <p:cNvPr id="7" name="Picture 6">
            <a:extLst>
              <a:ext uri="{FF2B5EF4-FFF2-40B4-BE49-F238E27FC236}">
                <a16:creationId xmlns:a16="http://schemas.microsoft.com/office/drawing/2014/main" id="{BD881574-BBC1-4583-9C5F-989E6081D25A}"/>
              </a:ext>
            </a:extLst>
          </p:cNvPr>
          <p:cNvPicPr>
            <a:picLocks noChangeAspect="1"/>
          </p:cNvPicPr>
          <p:nvPr/>
        </p:nvPicPr>
        <p:blipFill rotWithShape="1">
          <a:blip r:embed="rId3"/>
          <a:srcRect l="-1" r="16484" b="32916"/>
          <a:stretch/>
        </p:blipFill>
        <p:spPr>
          <a:xfrm>
            <a:off x="495300" y="3017670"/>
            <a:ext cx="6400799" cy="3657600"/>
          </a:xfrm>
          <a:prstGeom prst="rect">
            <a:avLst/>
          </a:prstGeom>
        </p:spPr>
      </p:pic>
      <p:sp>
        <p:nvSpPr>
          <p:cNvPr id="11" name="TextBox 10">
            <a:extLst>
              <a:ext uri="{FF2B5EF4-FFF2-40B4-BE49-F238E27FC236}">
                <a16:creationId xmlns:a16="http://schemas.microsoft.com/office/drawing/2014/main" id="{55A7A4B4-B6D1-449C-8914-013EC45A9F04}"/>
              </a:ext>
            </a:extLst>
          </p:cNvPr>
          <p:cNvSpPr txBox="1"/>
          <p:nvPr/>
        </p:nvSpPr>
        <p:spPr>
          <a:xfrm>
            <a:off x="971550" y="1257300"/>
            <a:ext cx="3581400" cy="646331"/>
          </a:xfrm>
          <a:prstGeom prst="rect">
            <a:avLst/>
          </a:prstGeom>
          <a:noFill/>
        </p:spPr>
        <p:txBody>
          <a:bodyPr wrap="square" rtlCol="0">
            <a:spAutoFit/>
          </a:bodyPr>
          <a:lstStyle/>
          <a:p>
            <a:pPr algn="ctr"/>
            <a:r>
              <a:rPr lang="en-IN" dirty="0"/>
              <a:t>Selenium testing code for login page</a:t>
            </a:r>
          </a:p>
        </p:txBody>
      </p:sp>
      <p:sp>
        <p:nvSpPr>
          <p:cNvPr id="6" name="TextBox 5">
            <a:extLst>
              <a:ext uri="{FF2B5EF4-FFF2-40B4-BE49-F238E27FC236}">
                <a16:creationId xmlns:a16="http://schemas.microsoft.com/office/drawing/2014/main" id="{9AAF34AE-5FE5-45EF-A5A9-E6F98DE69529}"/>
              </a:ext>
            </a:extLst>
          </p:cNvPr>
          <p:cNvSpPr txBox="1"/>
          <p:nvPr/>
        </p:nvSpPr>
        <p:spPr>
          <a:xfrm>
            <a:off x="9813303" y="6410227"/>
            <a:ext cx="1866507" cy="369332"/>
          </a:xfrm>
          <a:prstGeom prst="rect">
            <a:avLst/>
          </a:prstGeom>
          <a:noFill/>
        </p:spPr>
        <p:txBody>
          <a:bodyPr wrap="square" rtlCol="0">
            <a:spAutoFit/>
          </a:bodyPr>
          <a:lstStyle/>
          <a:p>
            <a:r>
              <a:rPr lang="en-IN" dirty="0"/>
              <a:t>SLIDE 14 OF 36</a:t>
            </a:r>
          </a:p>
        </p:txBody>
      </p:sp>
    </p:spTree>
    <p:extLst>
      <p:ext uri="{BB962C8B-B14F-4D97-AF65-F5344CB8AC3E}">
        <p14:creationId xmlns:p14="http://schemas.microsoft.com/office/powerpoint/2010/main" val="549818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E55E3C-8353-49BD-B3ED-58E0EA255977}"/>
              </a:ext>
            </a:extLst>
          </p:cNvPr>
          <p:cNvPicPr>
            <a:picLocks noChangeAspect="1"/>
          </p:cNvPicPr>
          <p:nvPr/>
        </p:nvPicPr>
        <p:blipFill rotWithShape="1">
          <a:blip r:embed="rId2"/>
          <a:srcRect l="-1" t="2084" r="16563" b="20139"/>
          <a:stretch/>
        </p:blipFill>
        <p:spPr>
          <a:xfrm>
            <a:off x="2786063" y="1081087"/>
            <a:ext cx="6619874" cy="4071938"/>
          </a:xfrm>
          <a:prstGeom prst="rect">
            <a:avLst/>
          </a:prstGeom>
        </p:spPr>
      </p:pic>
      <p:sp>
        <p:nvSpPr>
          <p:cNvPr id="6" name="TextBox 5">
            <a:extLst>
              <a:ext uri="{FF2B5EF4-FFF2-40B4-BE49-F238E27FC236}">
                <a16:creationId xmlns:a16="http://schemas.microsoft.com/office/drawing/2014/main" id="{35635EEA-B598-464F-B597-592B159201AF}"/>
              </a:ext>
            </a:extLst>
          </p:cNvPr>
          <p:cNvSpPr txBox="1"/>
          <p:nvPr/>
        </p:nvSpPr>
        <p:spPr>
          <a:xfrm>
            <a:off x="3133725" y="5591175"/>
            <a:ext cx="5486400" cy="369332"/>
          </a:xfrm>
          <a:prstGeom prst="rect">
            <a:avLst/>
          </a:prstGeom>
          <a:noFill/>
        </p:spPr>
        <p:txBody>
          <a:bodyPr wrap="square" rtlCol="0">
            <a:spAutoFit/>
          </a:bodyPr>
          <a:lstStyle/>
          <a:p>
            <a:pPr algn="ctr"/>
            <a:r>
              <a:rPr lang="en-IN" dirty="0"/>
              <a:t>Output of Selenium: testing the login page</a:t>
            </a:r>
          </a:p>
        </p:txBody>
      </p:sp>
      <p:sp>
        <p:nvSpPr>
          <p:cNvPr id="7" name="TextBox 6">
            <a:extLst>
              <a:ext uri="{FF2B5EF4-FFF2-40B4-BE49-F238E27FC236}">
                <a16:creationId xmlns:a16="http://schemas.microsoft.com/office/drawing/2014/main" id="{01F9F56F-3CDC-407D-9A6D-410852DFED2D}"/>
              </a:ext>
            </a:extLst>
          </p:cNvPr>
          <p:cNvSpPr txBox="1"/>
          <p:nvPr/>
        </p:nvSpPr>
        <p:spPr>
          <a:xfrm>
            <a:off x="9813303" y="6410227"/>
            <a:ext cx="1866507" cy="369332"/>
          </a:xfrm>
          <a:prstGeom prst="rect">
            <a:avLst/>
          </a:prstGeom>
          <a:noFill/>
        </p:spPr>
        <p:txBody>
          <a:bodyPr wrap="square" rtlCol="0">
            <a:spAutoFit/>
          </a:bodyPr>
          <a:lstStyle/>
          <a:p>
            <a:r>
              <a:rPr lang="en-IN" dirty="0"/>
              <a:t>SLIDE 15 OF 36</a:t>
            </a:r>
          </a:p>
        </p:txBody>
      </p:sp>
    </p:spTree>
    <p:extLst>
      <p:ext uri="{BB962C8B-B14F-4D97-AF65-F5344CB8AC3E}">
        <p14:creationId xmlns:p14="http://schemas.microsoft.com/office/powerpoint/2010/main" val="348891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4E44E-0E92-40E9-850E-FF652043790B}"/>
              </a:ext>
            </a:extLst>
          </p:cNvPr>
          <p:cNvSpPr>
            <a:spLocks noGrp="1"/>
          </p:cNvSpPr>
          <p:nvPr>
            <p:ph idx="1"/>
          </p:nvPr>
        </p:nvSpPr>
        <p:spPr>
          <a:xfrm>
            <a:off x="685800" y="1206632"/>
            <a:ext cx="10820400" cy="5012054"/>
          </a:xfrm>
        </p:spPr>
        <p:txBody>
          <a:bodyPr/>
          <a:lstStyle/>
          <a:p>
            <a:r>
              <a:rPr lang="en-IN" dirty="0"/>
              <a:t>Docker is being used as Container Management tool.</a:t>
            </a:r>
          </a:p>
          <a:p>
            <a:r>
              <a:rPr lang="en-US" b="0" i="0" dirty="0">
                <a:effectLst/>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r>
              <a:rPr lang="en-IN" dirty="0"/>
              <a:t>                                                      </a:t>
            </a:r>
          </a:p>
        </p:txBody>
      </p:sp>
      <p:sp>
        <p:nvSpPr>
          <p:cNvPr id="5" name="TextBox 4">
            <a:extLst>
              <a:ext uri="{FF2B5EF4-FFF2-40B4-BE49-F238E27FC236}">
                <a16:creationId xmlns:a16="http://schemas.microsoft.com/office/drawing/2014/main" id="{FAE6F85D-BDC8-422E-AE77-50E78F80E691}"/>
              </a:ext>
            </a:extLst>
          </p:cNvPr>
          <p:cNvSpPr txBox="1"/>
          <p:nvPr/>
        </p:nvSpPr>
        <p:spPr>
          <a:xfrm>
            <a:off x="685799" y="454649"/>
            <a:ext cx="10820399" cy="523220"/>
          </a:xfrm>
          <a:prstGeom prst="rect">
            <a:avLst/>
          </a:prstGeom>
          <a:noFill/>
        </p:spPr>
        <p:txBody>
          <a:bodyPr wrap="square" rtlCol="0">
            <a:spAutoFit/>
          </a:bodyPr>
          <a:lstStyle/>
          <a:p>
            <a:pPr algn="ctr"/>
            <a:r>
              <a:rPr lang="en-IN" sz="2800" dirty="0"/>
              <a:t>Container Management Tool</a:t>
            </a:r>
          </a:p>
        </p:txBody>
      </p:sp>
      <p:sp>
        <p:nvSpPr>
          <p:cNvPr id="8" name="TextBox 7">
            <a:extLst>
              <a:ext uri="{FF2B5EF4-FFF2-40B4-BE49-F238E27FC236}">
                <a16:creationId xmlns:a16="http://schemas.microsoft.com/office/drawing/2014/main" id="{0B775AE9-8765-4B8E-B2C0-E5A0510F96B6}"/>
              </a:ext>
            </a:extLst>
          </p:cNvPr>
          <p:cNvSpPr txBox="1"/>
          <p:nvPr/>
        </p:nvSpPr>
        <p:spPr>
          <a:xfrm rot="10800000" flipH="1" flipV="1">
            <a:off x="6225771" y="3365369"/>
            <a:ext cx="5280427" cy="2062103"/>
          </a:xfrm>
          <a:prstGeom prst="rect">
            <a:avLst/>
          </a:prstGeom>
          <a:noFill/>
        </p:spPr>
        <p:txBody>
          <a:bodyPr wrap="square" rtlCol="0">
            <a:spAutoFit/>
          </a:bodyPr>
          <a:lstStyle/>
          <a:p>
            <a:r>
              <a:rPr lang="en-IN" sz="2200" dirty="0"/>
              <a:t>Benefits :</a:t>
            </a:r>
          </a:p>
          <a:p>
            <a:pPr marL="400050" indent="-400050">
              <a:buFont typeface="+mj-lt"/>
              <a:buAutoNum type="romanLcPeriod"/>
            </a:pPr>
            <a:r>
              <a:rPr lang="en-IN" sz="2200" dirty="0"/>
              <a:t>Portability and flexibility</a:t>
            </a:r>
          </a:p>
          <a:p>
            <a:pPr marL="400050" indent="-400050">
              <a:buFont typeface="+mj-lt"/>
              <a:buAutoNum type="romanLcPeriod"/>
            </a:pPr>
            <a:r>
              <a:rPr lang="en-IN" sz="2200" dirty="0"/>
              <a:t>Increased productivity</a:t>
            </a:r>
          </a:p>
          <a:p>
            <a:pPr marL="400050" indent="-400050">
              <a:buFont typeface="+mj-lt"/>
              <a:buAutoNum type="romanLcPeriod"/>
            </a:pPr>
            <a:r>
              <a:rPr lang="en-IN" sz="2200" dirty="0"/>
              <a:t>Multi-cloud capacity</a:t>
            </a:r>
          </a:p>
          <a:p>
            <a:pPr marL="400050" indent="-400050">
              <a:buFont typeface="+mj-lt"/>
              <a:buAutoNum type="romanLcPeriod"/>
            </a:pPr>
            <a:r>
              <a:rPr lang="en-IN" sz="2200" dirty="0"/>
              <a:t>Open source</a:t>
            </a:r>
          </a:p>
          <a:p>
            <a:endParaRPr lang="en-IN" dirty="0"/>
          </a:p>
        </p:txBody>
      </p:sp>
      <p:pic>
        <p:nvPicPr>
          <p:cNvPr id="4" name="Picture 3">
            <a:extLst>
              <a:ext uri="{FF2B5EF4-FFF2-40B4-BE49-F238E27FC236}">
                <a16:creationId xmlns:a16="http://schemas.microsoft.com/office/drawing/2014/main" id="{05841570-03E3-4A19-8FFD-1F38CF6BADD5}"/>
              </a:ext>
            </a:extLst>
          </p:cNvPr>
          <p:cNvPicPr>
            <a:picLocks noChangeAspect="1"/>
          </p:cNvPicPr>
          <p:nvPr/>
        </p:nvPicPr>
        <p:blipFill rotWithShape="1">
          <a:blip r:embed="rId2"/>
          <a:srcRect l="17783" t="26916" r="18464" b="15052"/>
          <a:stretch/>
        </p:blipFill>
        <p:spPr>
          <a:xfrm>
            <a:off x="611805" y="3233393"/>
            <a:ext cx="5354425" cy="2853317"/>
          </a:xfrm>
          <a:prstGeom prst="rect">
            <a:avLst/>
          </a:prstGeom>
        </p:spPr>
      </p:pic>
      <p:sp>
        <p:nvSpPr>
          <p:cNvPr id="11" name="TextBox 10">
            <a:extLst>
              <a:ext uri="{FF2B5EF4-FFF2-40B4-BE49-F238E27FC236}">
                <a16:creationId xmlns:a16="http://schemas.microsoft.com/office/drawing/2014/main" id="{8B39564C-D387-4729-B410-31515771D608}"/>
              </a:ext>
            </a:extLst>
          </p:cNvPr>
          <p:cNvSpPr txBox="1"/>
          <p:nvPr/>
        </p:nvSpPr>
        <p:spPr>
          <a:xfrm>
            <a:off x="9813303" y="6410227"/>
            <a:ext cx="1866507" cy="369332"/>
          </a:xfrm>
          <a:prstGeom prst="rect">
            <a:avLst/>
          </a:prstGeom>
          <a:noFill/>
        </p:spPr>
        <p:txBody>
          <a:bodyPr wrap="square" rtlCol="0">
            <a:spAutoFit/>
          </a:bodyPr>
          <a:lstStyle/>
          <a:p>
            <a:r>
              <a:rPr lang="en-IN" dirty="0"/>
              <a:t>SLIDE 16 OF 36</a:t>
            </a:r>
          </a:p>
        </p:txBody>
      </p:sp>
      <p:pic>
        <p:nvPicPr>
          <p:cNvPr id="1026" name="Picture 2" descr="Docker Logo, history, meaning, symbol, PNG">
            <a:extLst>
              <a:ext uri="{FF2B5EF4-FFF2-40B4-BE49-F238E27FC236}">
                <a16:creationId xmlns:a16="http://schemas.microsoft.com/office/drawing/2014/main" id="{E37F91C2-B065-4B86-8973-D7A0409B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839" y="432132"/>
            <a:ext cx="2375555" cy="135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6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C597A-AD2B-40DF-972B-9DB964A35AD7}"/>
              </a:ext>
            </a:extLst>
          </p:cNvPr>
          <p:cNvSpPr>
            <a:spLocks noGrp="1"/>
          </p:cNvSpPr>
          <p:nvPr>
            <p:ph idx="1"/>
          </p:nvPr>
        </p:nvSpPr>
        <p:spPr>
          <a:xfrm>
            <a:off x="552450" y="603100"/>
            <a:ext cx="10820400" cy="1892450"/>
          </a:xfrm>
        </p:spPr>
        <p:txBody>
          <a:bodyPr>
            <a:normAutofit/>
          </a:bodyPr>
          <a:lstStyle/>
          <a:p>
            <a:pPr marL="0" indent="0">
              <a:buNone/>
            </a:pPr>
            <a:r>
              <a:rPr lang="en-IN" sz="2200" dirty="0"/>
              <a:t>Status : </a:t>
            </a:r>
          </a:p>
          <a:p>
            <a:r>
              <a:rPr lang="en-IN" dirty="0"/>
              <a:t>Docker containers are created for php and </a:t>
            </a:r>
            <a:r>
              <a:rPr lang="en-IN" dirty="0" err="1"/>
              <a:t>apache</a:t>
            </a:r>
            <a:r>
              <a:rPr lang="en-IN" dirty="0"/>
              <a:t>. </a:t>
            </a:r>
          </a:p>
          <a:p>
            <a:r>
              <a:rPr lang="en-IN" dirty="0"/>
              <a:t>Docker compose and </a:t>
            </a:r>
            <a:r>
              <a:rPr lang="en-IN" dirty="0" err="1"/>
              <a:t>docker.yml</a:t>
            </a:r>
            <a:r>
              <a:rPr lang="en-IN" dirty="0"/>
              <a:t> files are created. </a:t>
            </a:r>
          </a:p>
          <a:p>
            <a:r>
              <a:rPr lang="en-IN" dirty="0"/>
              <a:t>The container is running successfully.</a:t>
            </a:r>
          </a:p>
        </p:txBody>
      </p:sp>
      <p:pic>
        <p:nvPicPr>
          <p:cNvPr id="5" name="Picture 4">
            <a:extLst>
              <a:ext uri="{FF2B5EF4-FFF2-40B4-BE49-F238E27FC236}">
                <a16:creationId xmlns:a16="http://schemas.microsoft.com/office/drawing/2014/main" id="{5EA66806-5AD4-4BD5-A585-DBC0BCB57761}"/>
              </a:ext>
            </a:extLst>
          </p:cNvPr>
          <p:cNvPicPr>
            <a:picLocks noChangeAspect="1"/>
          </p:cNvPicPr>
          <p:nvPr/>
        </p:nvPicPr>
        <p:blipFill rotWithShape="1">
          <a:blip r:embed="rId2"/>
          <a:srcRect l="-788" r="54331" b="67804"/>
          <a:stretch/>
        </p:blipFill>
        <p:spPr>
          <a:xfrm>
            <a:off x="1195633" y="2495550"/>
            <a:ext cx="8324850" cy="4010025"/>
          </a:xfrm>
          <a:prstGeom prst="rect">
            <a:avLst/>
          </a:prstGeom>
        </p:spPr>
      </p:pic>
      <p:sp>
        <p:nvSpPr>
          <p:cNvPr id="7" name="TextBox 6">
            <a:extLst>
              <a:ext uri="{FF2B5EF4-FFF2-40B4-BE49-F238E27FC236}">
                <a16:creationId xmlns:a16="http://schemas.microsoft.com/office/drawing/2014/main" id="{73A6A557-29A5-45F5-8F74-ABB9937CB618}"/>
              </a:ext>
            </a:extLst>
          </p:cNvPr>
          <p:cNvSpPr txBox="1"/>
          <p:nvPr/>
        </p:nvSpPr>
        <p:spPr>
          <a:xfrm>
            <a:off x="9813303" y="6410227"/>
            <a:ext cx="1866507" cy="369332"/>
          </a:xfrm>
          <a:prstGeom prst="rect">
            <a:avLst/>
          </a:prstGeom>
          <a:noFill/>
        </p:spPr>
        <p:txBody>
          <a:bodyPr wrap="square" rtlCol="0">
            <a:spAutoFit/>
          </a:bodyPr>
          <a:lstStyle/>
          <a:p>
            <a:r>
              <a:rPr lang="en-IN" dirty="0"/>
              <a:t>SLIDE 17 OF 36</a:t>
            </a:r>
          </a:p>
        </p:txBody>
      </p:sp>
    </p:spTree>
    <p:extLst>
      <p:ext uri="{BB962C8B-B14F-4D97-AF65-F5344CB8AC3E}">
        <p14:creationId xmlns:p14="http://schemas.microsoft.com/office/powerpoint/2010/main" val="370867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7446FA-3124-4810-B633-E9F1971DDDF8}"/>
              </a:ext>
            </a:extLst>
          </p:cNvPr>
          <p:cNvSpPr>
            <a:spLocks noGrp="1"/>
          </p:cNvSpPr>
          <p:nvPr>
            <p:ph idx="1"/>
          </p:nvPr>
        </p:nvSpPr>
        <p:spPr>
          <a:xfrm>
            <a:off x="685800" y="1461353"/>
            <a:ext cx="10820400" cy="1706053"/>
          </a:xfrm>
        </p:spPr>
        <p:txBody>
          <a:bodyPr>
            <a:normAutofit/>
          </a:bodyPr>
          <a:lstStyle/>
          <a:p>
            <a:r>
              <a:rPr lang="en-IN" dirty="0"/>
              <a:t>We are making use of Jenkins for Deployment.</a:t>
            </a:r>
          </a:p>
          <a:p>
            <a:r>
              <a:rPr lang="en-US" dirty="0"/>
              <a:t>Jenkins is an open-source server that is written entirely in Java. It lets you execute a series of actions to achieve the continuous integration process, that too in an automated fashion.</a:t>
            </a:r>
            <a:endParaRPr lang="en-IN" dirty="0"/>
          </a:p>
          <a:p>
            <a:pPr marL="0" indent="0">
              <a:buNone/>
            </a:pPr>
            <a:endParaRPr lang="en-IN" dirty="0"/>
          </a:p>
          <a:p>
            <a:pPr marL="0"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855DD627-1549-4D4D-A8C8-89B488DDD54D}"/>
              </a:ext>
            </a:extLst>
          </p:cNvPr>
          <p:cNvSpPr txBox="1"/>
          <p:nvPr/>
        </p:nvSpPr>
        <p:spPr>
          <a:xfrm>
            <a:off x="3553905" y="650449"/>
            <a:ext cx="4355184" cy="523220"/>
          </a:xfrm>
          <a:prstGeom prst="rect">
            <a:avLst/>
          </a:prstGeom>
          <a:noFill/>
        </p:spPr>
        <p:txBody>
          <a:bodyPr wrap="square" rtlCol="0">
            <a:spAutoFit/>
          </a:bodyPr>
          <a:lstStyle/>
          <a:p>
            <a:pPr algn="ctr"/>
            <a:r>
              <a:rPr lang="en-IN" sz="2800" dirty="0"/>
              <a:t>CI/Deployment Tool</a:t>
            </a:r>
          </a:p>
        </p:txBody>
      </p:sp>
      <p:pic>
        <p:nvPicPr>
          <p:cNvPr id="7" name="Picture 6">
            <a:extLst>
              <a:ext uri="{FF2B5EF4-FFF2-40B4-BE49-F238E27FC236}">
                <a16:creationId xmlns:a16="http://schemas.microsoft.com/office/drawing/2014/main" id="{F948B10D-DD89-4526-84E5-ECE70C5719A0}"/>
              </a:ext>
            </a:extLst>
          </p:cNvPr>
          <p:cNvPicPr>
            <a:picLocks noChangeAspect="1"/>
          </p:cNvPicPr>
          <p:nvPr/>
        </p:nvPicPr>
        <p:blipFill>
          <a:blip r:embed="rId2"/>
          <a:stretch>
            <a:fillRect/>
          </a:stretch>
        </p:blipFill>
        <p:spPr>
          <a:xfrm>
            <a:off x="8638095" y="0"/>
            <a:ext cx="3553905" cy="1244338"/>
          </a:xfrm>
          <a:prstGeom prst="rect">
            <a:avLst/>
          </a:prstGeom>
        </p:spPr>
      </p:pic>
      <p:pic>
        <p:nvPicPr>
          <p:cNvPr id="9" name="Picture 8">
            <a:extLst>
              <a:ext uri="{FF2B5EF4-FFF2-40B4-BE49-F238E27FC236}">
                <a16:creationId xmlns:a16="http://schemas.microsoft.com/office/drawing/2014/main" id="{150ADDFD-861D-454C-AE23-7D42EC0B5DB2}"/>
              </a:ext>
            </a:extLst>
          </p:cNvPr>
          <p:cNvPicPr>
            <a:picLocks noChangeAspect="1"/>
          </p:cNvPicPr>
          <p:nvPr/>
        </p:nvPicPr>
        <p:blipFill>
          <a:blip r:embed="rId3"/>
          <a:stretch>
            <a:fillRect/>
          </a:stretch>
        </p:blipFill>
        <p:spPr>
          <a:xfrm>
            <a:off x="5370137" y="3333614"/>
            <a:ext cx="6096000" cy="2720213"/>
          </a:xfrm>
          <a:prstGeom prst="rect">
            <a:avLst/>
          </a:prstGeom>
        </p:spPr>
      </p:pic>
      <p:sp>
        <p:nvSpPr>
          <p:cNvPr id="2" name="TextBox 1">
            <a:extLst>
              <a:ext uri="{FF2B5EF4-FFF2-40B4-BE49-F238E27FC236}">
                <a16:creationId xmlns:a16="http://schemas.microsoft.com/office/drawing/2014/main" id="{C2FE1DCB-1E49-4DD1-A844-8C25CE3ED0AC}"/>
              </a:ext>
            </a:extLst>
          </p:cNvPr>
          <p:cNvSpPr txBox="1"/>
          <p:nvPr/>
        </p:nvSpPr>
        <p:spPr>
          <a:xfrm>
            <a:off x="725863" y="3955057"/>
            <a:ext cx="4675696" cy="2062103"/>
          </a:xfrm>
          <a:prstGeom prst="rect">
            <a:avLst/>
          </a:prstGeom>
          <a:noFill/>
        </p:spPr>
        <p:txBody>
          <a:bodyPr wrap="square" rtlCol="0">
            <a:spAutoFit/>
          </a:bodyPr>
          <a:lstStyle/>
          <a:p>
            <a:pPr marL="0" indent="0">
              <a:buNone/>
            </a:pPr>
            <a:r>
              <a:rPr lang="en-IN" sz="2200" dirty="0"/>
              <a:t>Benefits:</a:t>
            </a:r>
          </a:p>
          <a:p>
            <a:pPr marL="514350" indent="-514350">
              <a:buFont typeface="+mj-lt"/>
              <a:buAutoNum type="romanLcPeriod"/>
            </a:pPr>
            <a:r>
              <a:rPr lang="en-IN" sz="2200" dirty="0"/>
              <a:t>Open source and user friendly</a:t>
            </a:r>
          </a:p>
          <a:p>
            <a:pPr marL="514350" indent="-514350">
              <a:buFont typeface="+mj-lt"/>
              <a:buAutoNum type="romanLcPeriod"/>
            </a:pPr>
            <a:r>
              <a:rPr lang="en-IN" sz="2200" dirty="0"/>
              <a:t>Easily Configurable</a:t>
            </a:r>
          </a:p>
          <a:p>
            <a:pPr marL="514350" indent="-514350">
              <a:buFont typeface="+mj-lt"/>
              <a:buAutoNum type="romanLcPeriod"/>
            </a:pPr>
            <a:r>
              <a:rPr lang="en-IN" sz="2200" dirty="0"/>
              <a:t>Platform Independent</a:t>
            </a:r>
          </a:p>
          <a:p>
            <a:endParaRPr lang="en-IN" dirty="0"/>
          </a:p>
        </p:txBody>
      </p:sp>
      <p:sp>
        <p:nvSpPr>
          <p:cNvPr id="10" name="TextBox 9">
            <a:extLst>
              <a:ext uri="{FF2B5EF4-FFF2-40B4-BE49-F238E27FC236}">
                <a16:creationId xmlns:a16="http://schemas.microsoft.com/office/drawing/2014/main" id="{FF26D465-51F3-4AB8-976D-32E76A275482}"/>
              </a:ext>
            </a:extLst>
          </p:cNvPr>
          <p:cNvSpPr txBox="1"/>
          <p:nvPr/>
        </p:nvSpPr>
        <p:spPr>
          <a:xfrm>
            <a:off x="9813303" y="6410227"/>
            <a:ext cx="1866507" cy="369332"/>
          </a:xfrm>
          <a:prstGeom prst="rect">
            <a:avLst/>
          </a:prstGeom>
          <a:noFill/>
        </p:spPr>
        <p:txBody>
          <a:bodyPr wrap="square" rtlCol="0">
            <a:spAutoFit/>
          </a:bodyPr>
          <a:lstStyle/>
          <a:p>
            <a:r>
              <a:rPr lang="en-IN" dirty="0"/>
              <a:t>SLIDE 18 OF 36</a:t>
            </a:r>
          </a:p>
        </p:txBody>
      </p:sp>
    </p:spTree>
    <p:extLst>
      <p:ext uri="{BB962C8B-B14F-4D97-AF65-F5344CB8AC3E}">
        <p14:creationId xmlns:p14="http://schemas.microsoft.com/office/powerpoint/2010/main" val="296148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A88E8-D69A-4EE5-89C6-165670C28131}"/>
              </a:ext>
            </a:extLst>
          </p:cNvPr>
          <p:cNvSpPr>
            <a:spLocks noGrp="1"/>
          </p:cNvSpPr>
          <p:nvPr>
            <p:ph idx="1"/>
          </p:nvPr>
        </p:nvSpPr>
        <p:spPr>
          <a:xfrm>
            <a:off x="685800" y="933254"/>
            <a:ext cx="10820400" cy="5285432"/>
          </a:xfrm>
        </p:spPr>
        <p:txBody>
          <a:bodyPr>
            <a:normAutofit fontScale="92500" lnSpcReduction="10000"/>
          </a:bodyPr>
          <a:lstStyle/>
          <a:p>
            <a:pPr marL="0" indent="0">
              <a:buNone/>
            </a:pPr>
            <a:r>
              <a:rPr lang="en-IN" sz="2400" b="1" dirty="0"/>
              <a:t>Requirements</a:t>
            </a:r>
          </a:p>
          <a:p>
            <a:pPr marL="0" indent="0">
              <a:buNone/>
            </a:pPr>
            <a:endParaRPr lang="en-IN" sz="2400" dirty="0"/>
          </a:p>
          <a:p>
            <a:pPr marL="0" indent="0">
              <a:buNone/>
            </a:pPr>
            <a:r>
              <a:rPr lang="en-IN" i="1" dirty="0"/>
              <a:t>In Scope Requirements :</a:t>
            </a:r>
            <a:r>
              <a:rPr lang="en-IN" dirty="0"/>
              <a:t> </a:t>
            </a:r>
          </a:p>
          <a:p>
            <a:pPr>
              <a:buFont typeface="Courier New" panose="02070309020205020404" pitchFamily="49" charset="0"/>
              <a:buChar char="o"/>
            </a:pPr>
            <a:r>
              <a:rPr lang="en-IN" dirty="0"/>
              <a:t>Venue and event booking</a:t>
            </a:r>
          </a:p>
          <a:p>
            <a:pPr>
              <a:buFont typeface="Courier New" panose="02070309020205020404" pitchFamily="49" charset="0"/>
              <a:buChar char="o"/>
            </a:pPr>
            <a:r>
              <a:rPr lang="en-IN" dirty="0"/>
              <a:t>List of venue, events, caterers and decorators</a:t>
            </a:r>
          </a:p>
          <a:p>
            <a:pPr>
              <a:buFont typeface="Courier New" panose="02070309020205020404" pitchFamily="49" charset="0"/>
              <a:buChar char="o"/>
            </a:pPr>
            <a:r>
              <a:rPr lang="en-IN" dirty="0"/>
              <a:t>Registration for new users</a:t>
            </a:r>
          </a:p>
          <a:p>
            <a:pPr>
              <a:buFont typeface="Courier New" panose="02070309020205020404" pitchFamily="49" charset="0"/>
              <a:buChar char="o"/>
            </a:pPr>
            <a:r>
              <a:rPr lang="en-IN" dirty="0"/>
              <a:t>Login of existing user</a:t>
            </a:r>
          </a:p>
          <a:p>
            <a:pPr>
              <a:buFont typeface="Courier New" panose="02070309020205020404" pitchFamily="49" charset="0"/>
              <a:buChar char="o"/>
            </a:pPr>
            <a:r>
              <a:rPr lang="en-IN" dirty="0"/>
              <a:t>Booking of events</a:t>
            </a:r>
          </a:p>
          <a:p>
            <a:pPr>
              <a:buFont typeface="Courier New" panose="02070309020205020404" pitchFamily="49" charset="0"/>
              <a:buChar char="o"/>
            </a:pPr>
            <a:r>
              <a:rPr lang="en-IN" dirty="0"/>
              <a:t>Providing review</a:t>
            </a:r>
          </a:p>
          <a:p>
            <a:pPr marL="0" indent="0">
              <a:buNone/>
            </a:pPr>
            <a:endParaRPr lang="en-IN" dirty="0"/>
          </a:p>
          <a:p>
            <a:pPr marL="0" indent="0">
              <a:buNone/>
            </a:pPr>
            <a:r>
              <a:rPr lang="en-IN" i="1" dirty="0"/>
              <a:t>Out of Scope Requirements :</a:t>
            </a:r>
          </a:p>
          <a:p>
            <a:pPr>
              <a:buFont typeface="Courier New" panose="02070309020205020404" pitchFamily="49" charset="0"/>
              <a:buChar char="o"/>
            </a:pPr>
            <a:r>
              <a:rPr lang="en-IN" dirty="0"/>
              <a:t>Only user interface , i.e., admin functions are not included</a:t>
            </a:r>
          </a:p>
          <a:p>
            <a:pPr>
              <a:buFont typeface="Courier New" panose="02070309020205020404" pitchFamily="49" charset="0"/>
              <a:buChar char="o"/>
            </a:pPr>
            <a:r>
              <a:rPr lang="en-IN" dirty="0"/>
              <a:t>Venues only in Bangalore, i.e., provide service only in limited areas</a:t>
            </a:r>
          </a:p>
          <a:p>
            <a:pPr>
              <a:buFont typeface="Courier New" panose="02070309020205020404" pitchFamily="49" charset="0"/>
              <a:buChar char="o"/>
            </a:pPr>
            <a:r>
              <a:rPr lang="en-IN" dirty="0"/>
              <a:t>No payment options</a:t>
            </a:r>
          </a:p>
        </p:txBody>
      </p:sp>
      <p:sp>
        <p:nvSpPr>
          <p:cNvPr id="4" name="TextBox 3">
            <a:extLst>
              <a:ext uri="{FF2B5EF4-FFF2-40B4-BE49-F238E27FC236}">
                <a16:creationId xmlns:a16="http://schemas.microsoft.com/office/drawing/2014/main" id="{9B8775D2-7DB2-4EA4-9352-FB78DAA334C8}"/>
              </a:ext>
            </a:extLst>
          </p:cNvPr>
          <p:cNvSpPr txBox="1"/>
          <p:nvPr/>
        </p:nvSpPr>
        <p:spPr>
          <a:xfrm>
            <a:off x="9539926" y="6372520"/>
            <a:ext cx="1781666" cy="369332"/>
          </a:xfrm>
          <a:prstGeom prst="rect">
            <a:avLst/>
          </a:prstGeom>
          <a:noFill/>
        </p:spPr>
        <p:txBody>
          <a:bodyPr wrap="square" rtlCol="0">
            <a:spAutoFit/>
          </a:bodyPr>
          <a:lstStyle/>
          <a:p>
            <a:r>
              <a:rPr lang="en-IN" dirty="0"/>
              <a:t>SLIDE 2 OF 36</a:t>
            </a:r>
          </a:p>
        </p:txBody>
      </p:sp>
    </p:spTree>
    <p:extLst>
      <p:ext uri="{BB962C8B-B14F-4D97-AF65-F5344CB8AC3E}">
        <p14:creationId xmlns:p14="http://schemas.microsoft.com/office/powerpoint/2010/main" val="154605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231681-C361-4D3C-B629-57ABD2095B99}"/>
              </a:ext>
            </a:extLst>
          </p:cNvPr>
          <p:cNvSpPr>
            <a:spLocks noGrp="1"/>
          </p:cNvSpPr>
          <p:nvPr>
            <p:ph idx="1"/>
          </p:nvPr>
        </p:nvSpPr>
        <p:spPr>
          <a:xfrm>
            <a:off x="685800" y="639137"/>
            <a:ext cx="10820400" cy="2393937"/>
          </a:xfrm>
        </p:spPr>
        <p:txBody>
          <a:bodyPr/>
          <a:lstStyle/>
          <a:p>
            <a:pPr marL="0" indent="0">
              <a:buNone/>
            </a:pPr>
            <a:r>
              <a:rPr lang="en-IN" dirty="0"/>
              <a:t>Status :</a:t>
            </a:r>
          </a:p>
          <a:p>
            <a:r>
              <a:rPr lang="en-IN" dirty="0"/>
              <a:t>Integrated Jenkins with Git and Selenium</a:t>
            </a:r>
          </a:p>
          <a:p>
            <a:r>
              <a:rPr lang="en-IN" dirty="0"/>
              <a:t>Received test scripts from Selenium and built them.</a:t>
            </a:r>
          </a:p>
          <a:p>
            <a:r>
              <a:rPr lang="en-IN" dirty="0"/>
              <a:t>All the files are building successfully.</a:t>
            </a:r>
          </a:p>
          <a:p>
            <a:pPr marL="0" indent="0">
              <a:buNone/>
            </a:pPr>
            <a:endParaRPr lang="en-IN" dirty="0"/>
          </a:p>
        </p:txBody>
      </p:sp>
      <p:pic>
        <p:nvPicPr>
          <p:cNvPr id="5" name="Picture 4">
            <a:extLst>
              <a:ext uri="{FF2B5EF4-FFF2-40B4-BE49-F238E27FC236}">
                <a16:creationId xmlns:a16="http://schemas.microsoft.com/office/drawing/2014/main" id="{23D137B0-D477-4111-A858-F4DF5C7594E9}"/>
              </a:ext>
            </a:extLst>
          </p:cNvPr>
          <p:cNvPicPr>
            <a:picLocks noChangeAspect="1"/>
          </p:cNvPicPr>
          <p:nvPr/>
        </p:nvPicPr>
        <p:blipFill rotWithShape="1">
          <a:blip r:embed="rId2"/>
          <a:srcRect t="8603" b="5505"/>
          <a:stretch/>
        </p:blipFill>
        <p:spPr>
          <a:xfrm>
            <a:off x="1923068" y="2452089"/>
            <a:ext cx="7579151" cy="4165527"/>
          </a:xfrm>
          <a:prstGeom prst="rect">
            <a:avLst/>
          </a:prstGeom>
        </p:spPr>
      </p:pic>
      <p:sp>
        <p:nvSpPr>
          <p:cNvPr id="6" name="TextBox 5">
            <a:extLst>
              <a:ext uri="{FF2B5EF4-FFF2-40B4-BE49-F238E27FC236}">
                <a16:creationId xmlns:a16="http://schemas.microsoft.com/office/drawing/2014/main" id="{955AAF1E-7998-4FEE-A8E8-37AFC15E97FA}"/>
              </a:ext>
            </a:extLst>
          </p:cNvPr>
          <p:cNvSpPr txBox="1"/>
          <p:nvPr/>
        </p:nvSpPr>
        <p:spPr>
          <a:xfrm>
            <a:off x="9813303" y="6410227"/>
            <a:ext cx="1866507" cy="369332"/>
          </a:xfrm>
          <a:prstGeom prst="rect">
            <a:avLst/>
          </a:prstGeom>
          <a:noFill/>
        </p:spPr>
        <p:txBody>
          <a:bodyPr wrap="square" rtlCol="0">
            <a:spAutoFit/>
          </a:bodyPr>
          <a:lstStyle/>
          <a:p>
            <a:r>
              <a:rPr lang="en-IN" dirty="0"/>
              <a:t>SLIDE 19 OF 36</a:t>
            </a:r>
          </a:p>
        </p:txBody>
      </p:sp>
    </p:spTree>
    <p:extLst>
      <p:ext uri="{BB962C8B-B14F-4D97-AF65-F5344CB8AC3E}">
        <p14:creationId xmlns:p14="http://schemas.microsoft.com/office/powerpoint/2010/main" val="403016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F8A27-7E94-42BC-B7AA-8124FD319FF8}"/>
              </a:ext>
            </a:extLst>
          </p:cNvPr>
          <p:cNvSpPr>
            <a:spLocks noGrp="1"/>
          </p:cNvSpPr>
          <p:nvPr>
            <p:ph idx="1"/>
          </p:nvPr>
        </p:nvSpPr>
        <p:spPr>
          <a:xfrm>
            <a:off x="600958" y="1487550"/>
            <a:ext cx="10820400" cy="4024125"/>
          </a:xfrm>
        </p:spPr>
        <p:txBody>
          <a:bodyPr/>
          <a:lstStyle/>
          <a:p>
            <a:pPr marL="0" indent="0">
              <a:buNone/>
            </a:pPr>
            <a:r>
              <a:rPr lang="en-IN" dirty="0"/>
              <a:t>Status :</a:t>
            </a:r>
          </a:p>
          <a:p>
            <a:r>
              <a:rPr lang="en-IN" dirty="0"/>
              <a:t>Test scripts written for login functionality.</a:t>
            </a:r>
          </a:p>
          <a:p>
            <a:r>
              <a:rPr lang="en-IN" dirty="0"/>
              <a:t>Test scripts for checking navigation between pages.</a:t>
            </a:r>
          </a:p>
          <a:p>
            <a:r>
              <a:rPr lang="en-IN" dirty="0"/>
              <a:t>Button testing</a:t>
            </a:r>
          </a:p>
          <a:p>
            <a:r>
              <a:rPr lang="en-IN" dirty="0"/>
              <a:t>Test scripts to enter booking and feedback details.</a:t>
            </a:r>
          </a:p>
          <a:p>
            <a:endParaRPr lang="en-IN" dirty="0"/>
          </a:p>
          <a:p>
            <a:pPr marL="0" indent="0">
              <a:buNone/>
            </a:pPr>
            <a:r>
              <a:rPr lang="en-IN" dirty="0"/>
              <a:t> All test scripts are working successfully.</a:t>
            </a:r>
          </a:p>
        </p:txBody>
      </p:sp>
      <p:sp>
        <p:nvSpPr>
          <p:cNvPr id="6" name="TextBox 5">
            <a:extLst>
              <a:ext uri="{FF2B5EF4-FFF2-40B4-BE49-F238E27FC236}">
                <a16:creationId xmlns:a16="http://schemas.microsoft.com/office/drawing/2014/main" id="{AC71F5A1-B239-4F01-A729-44C54FEFD416}"/>
              </a:ext>
            </a:extLst>
          </p:cNvPr>
          <p:cNvSpPr txBox="1"/>
          <p:nvPr/>
        </p:nvSpPr>
        <p:spPr>
          <a:xfrm>
            <a:off x="9813303" y="6410227"/>
            <a:ext cx="1866507" cy="369332"/>
          </a:xfrm>
          <a:prstGeom prst="rect">
            <a:avLst/>
          </a:prstGeom>
          <a:noFill/>
        </p:spPr>
        <p:txBody>
          <a:bodyPr wrap="square" rtlCol="0">
            <a:spAutoFit/>
          </a:bodyPr>
          <a:lstStyle/>
          <a:p>
            <a:r>
              <a:rPr lang="en-IN" dirty="0"/>
              <a:t>SLIDE 20 OF 36</a:t>
            </a:r>
          </a:p>
        </p:txBody>
      </p:sp>
    </p:spTree>
    <p:extLst>
      <p:ext uri="{BB962C8B-B14F-4D97-AF65-F5344CB8AC3E}">
        <p14:creationId xmlns:p14="http://schemas.microsoft.com/office/powerpoint/2010/main" val="101894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2A1F0E3-C6F2-46B7-9B19-8C684DDFAD2D}"/>
              </a:ext>
            </a:extLst>
          </p:cNvPr>
          <p:cNvSpPr txBox="1"/>
          <p:nvPr/>
        </p:nvSpPr>
        <p:spPr>
          <a:xfrm>
            <a:off x="3874416" y="5590094"/>
            <a:ext cx="3054285" cy="430887"/>
          </a:xfrm>
          <a:prstGeom prst="rect">
            <a:avLst/>
          </a:prstGeom>
          <a:noFill/>
        </p:spPr>
        <p:txBody>
          <a:bodyPr wrap="square" rtlCol="0">
            <a:spAutoFit/>
          </a:bodyPr>
          <a:lstStyle/>
          <a:p>
            <a:pPr algn="ctr"/>
            <a:r>
              <a:rPr lang="en-IN" sz="2200" dirty="0"/>
              <a:t>Home Page</a:t>
            </a:r>
          </a:p>
        </p:txBody>
      </p:sp>
      <p:pic>
        <p:nvPicPr>
          <p:cNvPr id="4" name="Picture 3">
            <a:extLst>
              <a:ext uri="{FF2B5EF4-FFF2-40B4-BE49-F238E27FC236}">
                <a16:creationId xmlns:a16="http://schemas.microsoft.com/office/drawing/2014/main" id="{C2966745-9B1E-4B6F-8D21-6754D35E849D}"/>
              </a:ext>
            </a:extLst>
          </p:cNvPr>
          <p:cNvPicPr>
            <a:picLocks noChangeAspect="1"/>
          </p:cNvPicPr>
          <p:nvPr/>
        </p:nvPicPr>
        <p:blipFill rotWithShape="1">
          <a:blip r:embed="rId2"/>
          <a:srcRect t="12205" r="1031" b="18488"/>
          <a:stretch/>
        </p:blipFill>
        <p:spPr>
          <a:xfrm>
            <a:off x="125691" y="837019"/>
            <a:ext cx="12066309" cy="4753075"/>
          </a:xfrm>
          <a:prstGeom prst="rect">
            <a:avLst/>
          </a:prstGeom>
        </p:spPr>
      </p:pic>
      <p:sp>
        <p:nvSpPr>
          <p:cNvPr id="7" name="TextBox 6">
            <a:extLst>
              <a:ext uri="{FF2B5EF4-FFF2-40B4-BE49-F238E27FC236}">
                <a16:creationId xmlns:a16="http://schemas.microsoft.com/office/drawing/2014/main" id="{A70C1CBD-693F-48FE-9496-A12655153EAF}"/>
              </a:ext>
            </a:extLst>
          </p:cNvPr>
          <p:cNvSpPr txBox="1"/>
          <p:nvPr/>
        </p:nvSpPr>
        <p:spPr>
          <a:xfrm>
            <a:off x="9813303" y="6410227"/>
            <a:ext cx="1866507" cy="369332"/>
          </a:xfrm>
          <a:prstGeom prst="rect">
            <a:avLst/>
          </a:prstGeom>
          <a:noFill/>
        </p:spPr>
        <p:txBody>
          <a:bodyPr wrap="square" rtlCol="0">
            <a:spAutoFit/>
          </a:bodyPr>
          <a:lstStyle/>
          <a:p>
            <a:r>
              <a:rPr lang="en-IN" dirty="0"/>
              <a:t>SLIDE 21 OF 36</a:t>
            </a:r>
          </a:p>
        </p:txBody>
      </p:sp>
    </p:spTree>
    <p:extLst>
      <p:ext uri="{BB962C8B-B14F-4D97-AF65-F5344CB8AC3E}">
        <p14:creationId xmlns:p14="http://schemas.microsoft.com/office/powerpoint/2010/main" val="180164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C1B667-9805-4BBB-ABAA-FF6031EDACCB}"/>
              </a:ext>
            </a:extLst>
          </p:cNvPr>
          <p:cNvSpPr txBox="1"/>
          <p:nvPr/>
        </p:nvSpPr>
        <p:spPr>
          <a:xfrm>
            <a:off x="4411744" y="5861786"/>
            <a:ext cx="3685881" cy="430887"/>
          </a:xfrm>
          <a:prstGeom prst="rect">
            <a:avLst/>
          </a:prstGeom>
          <a:noFill/>
        </p:spPr>
        <p:txBody>
          <a:bodyPr wrap="square" rtlCol="0">
            <a:spAutoFit/>
          </a:bodyPr>
          <a:lstStyle/>
          <a:p>
            <a:pPr algn="ctr"/>
            <a:r>
              <a:rPr lang="en-IN" sz="2200" dirty="0"/>
              <a:t>Existing user login page</a:t>
            </a:r>
          </a:p>
        </p:txBody>
      </p:sp>
      <p:pic>
        <p:nvPicPr>
          <p:cNvPr id="3" name="Picture 2">
            <a:extLst>
              <a:ext uri="{FF2B5EF4-FFF2-40B4-BE49-F238E27FC236}">
                <a16:creationId xmlns:a16="http://schemas.microsoft.com/office/drawing/2014/main" id="{B8F1FA0B-2F6C-427C-91C2-0890D4928421}"/>
              </a:ext>
            </a:extLst>
          </p:cNvPr>
          <p:cNvPicPr>
            <a:picLocks noChangeAspect="1"/>
          </p:cNvPicPr>
          <p:nvPr/>
        </p:nvPicPr>
        <p:blipFill rotWithShape="1">
          <a:blip r:embed="rId2"/>
          <a:srcRect t="11959" r="1108" b="18762"/>
          <a:stretch/>
        </p:blipFill>
        <p:spPr>
          <a:xfrm>
            <a:off x="135118" y="857838"/>
            <a:ext cx="12056882" cy="4751109"/>
          </a:xfrm>
          <a:prstGeom prst="rect">
            <a:avLst/>
          </a:prstGeom>
        </p:spPr>
      </p:pic>
      <p:sp>
        <p:nvSpPr>
          <p:cNvPr id="8" name="TextBox 7">
            <a:extLst>
              <a:ext uri="{FF2B5EF4-FFF2-40B4-BE49-F238E27FC236}">
                <a16:creationId xmlns:a16="http://schemas.microsoft.com/office/drawing/2014/main" id="{91CE3644-4321-4D37-A539-EFBE336AE9B3}"/>
              </a:ext>
            </a:extLst>
          </p:cNvPr>
          <p:cNvSpPr txBox="1"/>
          <p:nvPr/>
        </p:nvSpPr>
        <p:spPr>
          <a:xfrm>
            <a:off x="9813303" y="6410227"/>
            <a:ext cx="1866507" cy="369332"/>
          </a:xfrm>
          <a:prstGeom prst="rect">
            <a:avLst/>
          </a:prstGeom>
          <a:noFill/>
        </p:spPr>
        <p:txBody>
          <a:bodyPr wrap="square" rtlCol="0">
            <a:spAutoFit/>
          </a:bodyPr>
          <a:lstStyle/>
          <a:p>
            <a:r>
              <a:rPr lang="en-IN" dirty="0"/>
              <a:t>SLIDE 22 OF 36</a:t>
            </a:r>
          </a:p>
        </p:txBody>
      </p:sp>
    </p:spTree>
    <p:extLst>
      <p:ext uri="{BB962C8B-B14F-4D97-AF65-F5344CB8AC3E}">
        <p14:creationId xmlns:p14="http://schemas.microsoft.com/office/powerpoint/2010/main" val="407781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3BFE7-9125-4141-9797-0027195B8356}"/>
              </a:ext>
            </a:extLst>
          </p:cNvPr>
          <p:cNvSpPr txBox="1"/>
          <p:nvPr/>
        </p:nvSpPr>
        <p:spPr>
          <a:xfrm>
            <a:off x="3908981" y="5875051"/>
            <a:ext cx="4374037" cy="430887"/>
          </a:xfrm>
          <a:prstGeom prst="rect">
            <a:avLst/>
          </a:prstGeom>
          <a:noFill/>
        </p:spPr>
        <p:txBody>
          <a:bodyPr wrap="square" rtlCol="0">
            <a:spAutoFit/>
          </a:bodyPr>
          <a:lstStyle/>
          <a:p>
            <a:pPr algn="ctr"/>
            <a:r>
              <a:rPr lang="en-IN" sz="2200" dirty="0"/>
              <a:t>New user registration page</a:t>
            </a:r>
          </a:p>
        </p:txBody>
      </p:sp>
      <p:pic>
        <p:nvPicPr>
          <p:cNvPr id="4" name="Picture 3">
            <a:extLst>
              <a:ext uri="{FF2B5EF4-FFF2-40B4-BE49-F238E27FC236}">
                <a16:creationId xmlns:a16="http://schemas.microsoft.com/office/drawing/2014/main" id="{34DC71F1-FAEC-4024-B913-A9ADA56749DE}"/>
              </a:ext>
            </a:extLst>
          </p:cNvPr>
          <p:cNvPicPr>
            <a:picLocks noChangeAspect="1"/>
          </p:cNvPicPr>
          <p:nvPr/>
        </p:nvPicPr>
        <p:blipFill rotWithShape="1">
          <a:blip r:embed="rId2"/>
          <a:srcRect t="12371" r="1701" b="8050"/>
          <a:stretch/>
        </p:blipFill>
        <p:spPr>
          <a:xfrm>
            <a:off x="103694" y="417525"/>
            <a:ext cx="11984610" cy="5457526"/>
          </a:xfrm>
          <a:prstGeom prst="rect">
            <a:avLst/>
          </a:prstGeom>
        </p:spPr>
      </p:pic>
      <p:sp>
        <p:nvSpPr>
          <p:cNvPr id="9" name="TextBox 8">
            <a:extLst>
              <a:ext uri="{FF2B5EF4-FFF2-40B4-BE49-F238E27FC236}">
                <a16:creationId xmlns:a16="http://schemas.microsoft.com/office/drawing/2014/main" id="{DAB44583-CFA3-4B73-B827-CBB9D726F84A}"/>
              </a:ext>
            </a:extLst>
          </p:cNvPr>
          <p:cNvSpPr txBox="1"/>
          <p:nvPr/>
        </p:nvSpPr>
        <p:spPr>
          <a:xfrm>
            <a:off x="9813303" y="6410227"/>
            <a:ext cx="1866507" cy="369332"/>
          </a:xfrm>
          <a:prstGeom prst="rect">
            <a:avLst/>
          </a:prstGeom>
          <a:noFill/>
        </p:spPr>
        <p:txBody>
          <a:bodyPr wrap="square" rtlCol="0">
            <a:spAutoFit/>
          </a:bodyPr>
          <a:lstStyle/>
          <a:p>
            <a:r>
              <a:rPr lang="en-IN" dirty="0"/>
              <a:t>SLIDE 23 OF 36</a:t>
            </a:r>
          </a:p>
        </p:txBody>
      </p:sp>
    </p:spTree>
    <p:extLst>
      <p:ext uri="{BB962C8B-B14F-4D97-AF65-F5344CB8AC3E}">
        <p14:creationId xmlns:p14="http://schemas.microsoft.com/office/powerpoint/2010/main" val="154109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6D2AB-DE0C-4107-89E9-70808E98C3EF}"/>
              </a:ext>
            </a:extLst>
          </p:cNvPr>
          <p:cNvPicPr>
            <a:picLocks noChangeAspect="1"/>
          </p:cNvPicPr>
          <p:nvPr/>
        </p:nvPicPr>
        <p:blipFill>
          <a:blip r:embed="rId2"/>
          <a:stretch>
            <a:fillRect/>
          </a:stretch>
        </p:blipFill>
        <p:spPr>
          <a:xfrm>
            <a:off x="923925" y="315500"/>
            <a:ext cx="4996870" cy="5593505"/>
          </a:xfrm>
          <a:prstGeom prst="rect">
            <a:avLst/>
          </a:prstGeom>
        </p:spPr>
      </p:pic>
      <p:pic>
        <p:nvPicPr>
          <p:cNvPr id="5" name="Picture 4">
            <a:extLst>
              <a:ext uri="{FF2B5EF4-FFF2-40B4-BE49-F238E27FC236}">
                <a16:creationId xmlns:a16="http://schemas.microsoft.com/office/drawing/2014/main" id="{62C6F337-4541-4A18-86E2-C9E3479D1D5B}"/>
              </a:ext>
            </a:extLst>
          </p:cNvPr>
          <p:cNvPicPr>
            <a:picLocks noChangeAspect="1"/>
          </p:cNvPicPr>
          <p:nvPr/>
        </p:nvPicPr>
        <p:blipFill>
          <a:blip r:embed="rId3"/>
          <a:stretch>
            <a:fillRect/>
          </a:stretch>
        </p:blipFill>
        <p:spPr>
          <a:xfrm>
            <a:off x="6343650" y="315501"/>
            <a:ext cx="4924425" cy="5593504"/>
          </a:xfrm>
          <a:prstGeom prst="rect">
            <a:avLst/>
          </a:prstGeom>
        </p:spPr>
      </p:pic>
      <p:sp>
        <p:nvSpPr>
          <p:cNvPr id="6" name="TextBox 5">
            <a:extLst>
              <a:ext uri="{FF2B5EF4-FFF2-40B4-BE49-F238E27FC236}">
                <a16:creationId xmlns:a16="http://schemas.microsoft.com/office/drawing/2014/main" id="{9D27D620-2E3C-433D-8A5D-5CA982D84DD5}"/>
              </a:ext>
            </a:extLst>
          </p:cNvPr>
          <p:cNvSpPr txBox="1"/>
          <p:nvPr/>
        </p:nvSpPr>
        <p:spPr>
          <a:xfrm>
            <a:off x="4026481" y="6234666"/>
            <a:ext cx="3330341" cy="461665"/>
          </a:xfrm>
          <a:prstGeom prst="rect">
            <a:avLst/>
          </a:prstGeom>
          <a:noFill/>
        </p:spPr>
        <p:txBody>
          <a:bodyPr wrap="square" rtlCol="0">
            <a:spAutoFit/>
          </a:bodyPr>
          <a:lstStyle/>
          <a:p>
            <a:pPr algn="ctr"/>
            <a:r>
              <a:rPr lang="en-IN" sz="2400" dirty="0"/>
              <a:t>Events List</a:t>
            </a:r>
          </a:p>
        </p:txBody>
      </p:sp>
      <p:sp>
        <p:nvSpPr>
          <p:cNvPr id="8" name="TextBox 7">
            <a:extLst>
              <a:ext uri="{FF2B5EF4-FFF2-40B4-BE49-F238E27FC236}">
                <a16:creationId xmlns:a16="http://schemas.microsoft.com/office/drawing/2014/main" id="{84D450C0-EBF9-447C-9005-8372C02FC084}"/>
              </a:ext>
            </a:extLst>
          </p:cNvPr>
          <p:cNvSpPr txBox="1"/>
          <p:nvPr/>
        </p:nvSpPr>
        <p:spPr>
          <a:xfrm>
            <a:off x="9813303" y="6410227"/>
            <a:ext cx="1866507" cy="369332"/>
          </a:xfrm>
          <a:prstGeom prst="rect">
            <a:avLst/>
          </a:prstGeom>
          <a:noFill/>
        </p:spPr>
        <p:txBody>
          <a:bodyPr wrap="square" rtlCol="0">
            <a:spAutoFit/>
          </a:bodyPr>
          <a:lstStyle/>
          <a:p>
            <a:r>
              <a:rPr lang="en-IN" dirty="0"/>
              <a:t>SLIDE 24 OF 36</a:t>
            </a:r>
          </a:p>
        </p:txBody>
      </p:sp>
    </p:spTree>
    <p:extLst>
      <p:ext uri="{BB962C8B-B14F-4D97-AF65-F5344CB8AC3E}">
        <p14:creationId xmlns:p14="http://schemas.microsoft.com/office/powerpoint/2010/main" val="1643871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8256C-3846-447F-9A90-D96F161A758C}"/>
              </a:ext>
            </a:extLst>
          </p:cNvPr>
          <p:cNvPicPr>
            <a:picLocks noChangeAspect="1"/>
          </p:cNvPicPr>
          <p:nvPr/>
        </p:nvPicPr>
        <p:blipFill>
          <a:blip r:embed="rId2"/>
          <a:stretch>
            <a:fillRect/>
          </a:stretch>
        </p:blipFill>
        <p:spPr>
          <a:xfrm>
            <a:off x="6676219" y="-51138"/>
            <a:ext cx="5515781" cy="3480138"/>
          </a:xfrm>
          <a:prstGeom prst="rect">
            <a:avLst/>
          </a:prstGeom>
        </p:spPr>
      </p:pic>
      <p:pic>
        <p:nvPicPr>
          <p:cNvPr id="5" name="Picture 4">
            <a:extLst>
              <a:ext uri="{FF2B5EF4-FFF2-40B4-BE49-F238E27FC236}">
                <a16:creationId xmlns:a16="http://schemas.microsoft.com/office/drawing/2014/main" id="{648A31FE-34E5-4AC4-B167-624D8C306C1E}"/>
              </a:ext>
            </a:extLst>
          </p:cNvPr>
          <p:cNvPicPr>
            <a:picLocks noChangeAspect="1"/>
          </p:cNvPicPr>
          <p:nvPr/>
        </p:nvPicPr>
        <p:blipFill>
          <a:blip r:embed="rId3"/>
          <a:stretch>
            <a:fillRect/>
          </a:stretch>
        </p:blipFill>
        <p:spPr>
          <a:xfrm>
            <a:off x="0" y="3429000"/>
            <a:ext cx="6747331" cy="3480138"/>
          </a:xfrm>
          <a:prstGeom prst="rect">
            <a:avLst/>
          </a:prstGeom>
        </p:spPr>
      </p:pic>
      <p:sp>
        <p:nvSpPr>
          <p:cNvPr id="7" name="TextBox 6">
            <a:extLst>
              <a:ext uri="{FF2B5EF4-FFF2-40B4-BE49-F238E27FC236}">
                <a16:creationId xmlns:a16="http://schemas.microsoft.com/office/drawing/2014/main" id="{CD386254-3BAC-431B-819C-181D4B05C0CC}"/>
              </a:ext>
            </a:extLst>
          </p:cNvPr>
          <p:cNvSpPr txBox="1"/>
          <p:nvPr/>
        </p:nvSpPr>
        <p:spPr>
          <a:xfrm>
            <a:off x="448992" y="1371297"/>
            <a:ext cx="3330341" cy="461665"/>
          </a:xfrm>
          <a:prstGeom prst="rect">
            <a:avLst/>
          </a:prstGeom>
          <a:noFill/>
        </p:spPr>
        <p:txBody>
          <a:bodyPr wrap="square" rtlCol="0">
            <a:spAutoFit/>
          </a:bodyPr>
          <a:lstStyle/>
          <a:p>
            <a:pPr algn="ctr"/>
            <a:r>
              <a:rPr lang="en-IN" sz="2400" dirty="0"/>
              <a:t>Venues List</a:t>
            </a:r>
          </a:p>
        </p:txBody>
      </p:sp>
      <p:sp>
        <p:nvSpPr>
          <p:cNvPr id="6" name="TextBox 5">
            <a:extLst>
              <a:ext uri="{FF2B5EF4-FFF2-40B4-BE49-F238E27FC236}">
                <a16:creationId xmlns:a16="http://schemas.microsoft.com/office/drawing/2014/main" id="{46A102C2-D125-4522-BC71-F1B0ED390AD9}"/>
              </a:ext>
            </a:extLst>
          </p:cNvPr>
          <p:cNvSpPr txBox="1"/>
          <p:nvPr/>
        </p:nvSpPr>
        <p:spPr>
          <a:xfrm>
            <a:off x="9813303" y="6410227"/>
            <a:ext cx="1866507" cy="369332"/>
          </a:xfrm>
          <a:prstGeom prst="rect">
            <a:avLst/>
          </a:prstGeom>
          <a:noFill/>
        </p:spPr>
        <p:txBody>
          <a:bodyPr wrap="square" rtlCol="0">
            <a:spAutoFit/>
          </a:bodyPr>
          <a:lstStyle/>
          <a:p>
            <a:r>
              <a:rPr lang="en-IN" dirty="0"/>
              <a:t>SLIDE 25 OF 36</a:t>
            </a:r>
          </a:p>
        </p:txBody>
      </p:sp>
    </p:spTree>
    <p:extLst>
      <p:ext uri="{BB962C8B-B14F-4D97-AF65-F5344CB8AC3E}">
        <p14:creationId xmlns:p14="http://schemas.microsoft.com/office/powerpoint/2010/main" val="2046226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6D9B97-BC7C-42A0-9D3B-0902DA99AAA2}"/>
              </a:ext>
            </a:extLst>
          </p:cNvPr>
          <p:cNvSpPr txBox="1"/>
          <p:nvPr/>
        </p:nvSpPr>
        <p:spPr>
          <a:xfrm>
            <a:off x="1401913" y="1644828"/>
            <a:ext cx="3330341" cy="369332"/>
          </a:xfrm>
          <a:prstGeom prst="rect">
            <a:avLst/>
          </a:prstGeom>
          <a:noFill/>
        </p:spPr>
        <p:txBody>
          <a:bodyPr wrap="square" rtlCol="0">
            <a:spAutoFit/>
          </a:bodyPr>
          <a:lstStyle/>
          <a:p>
            <a:pPr algn="ctr"/>
            <a:r>
              <a:rPr lang="en-US" dirty="0"/>
              <a:t>Décors offered</a:t>
            </a:r>
            <a:endParaRPr lang="en-IN" dirty="0"/>
          </a:p>
        </p:txBody>
      </p:sp>
      <p:pic>
        <p:nvPicPr>
          <p:cNvPr id="3" name="Picture 2">
            <a:extLst>
              <a:ext uri="{FF2B5EF4-FFF2-40B4-BE49-F238E27FC236}">
                <a16:creationId xmlns:a16="http://schemas.microsoft.com/office/drawing/2014/main" id="{3C0BBA08-E712-4477-9D87-0F147351D3BF}"/>
              </a:ext>
            </a:extLst>
          </p:cNvPr>
          <p:cNvPicPr>
            <a:picLocks noChangeAspect="1"/>
          </p:cNvPicPr>
          <p:nvPr/>
        </p:nvPicPr>
        <p:blipFill rotWithShape="1">
          <a:blip r:embed="rId2"/>
          <a:srcRect l="11057" t="11685" r="14252" b="4750"/>
          <a:stretch/>
        </p:blipFill>
        <p:spPr>
          <a:xfrm>
            <a:off x="6096000" y="371414"/>
            <a:ext cx="5335571" cy="4217903"/>
          </a:xfrm>
          <a:prstGeom prst="rect">
            <a:avLst/>
          </a:prstGeom>
        </p:spPr>
      </p:pic>
      <p:pic>
        <p:nvPicPr>
          <p:cNvPr id="7" name="Picture 6">
            <a:extLst>
              <a:ext uri="{FF2B5EF4-FFF2-40B4-BE49-F238E27FC236}">
                <a16:creationId xmlns:a16="http://schemas.microsoft.com/office/drawing/2014/main" id="{BFEA6C1B-746A-4813-A76B-5C178C1DAD8C}"/>
              </a:ext>
            </a:extLst>
          </p:cNvPr>
          <p:cNvPicPr>
            <a:picLocks noChangeAspect="1"/>
          </p:cNvPicPr>
          <p:nvPr/>
        </p:nvPicPr>
        <p:blipFill rotWithShape="1">
          <a:blip r:embed="rId3"/>
          <a:srcRect l="3866" t="14068" r="7886" b="6742"/>
          <a:stretch/>
        </p:blipFill>
        <p:spPr>
          <a:xfrm>
            <a:off x="484140" y="2888522"/>
            <a:ext cx="5165889" cy="3809715"/>
          </a:xfrm>
          <a:prstGeom prst="rect">
            <a:avLst/>
          </a:prstGeom>
        </p:spPr>
      </p:pic>
      <p:sp>
        <p:nvSpPr>
          <p:cNvPr id="9" name="TextBox 8">
            <a:extLst>
              <a:ext uri="{FF2B5EF4-FFF2-40B4-BE49-F238E27FC236}">
                <a16:creationId xmlns:a16="http://schemas.microsoft.com/office/drawing/2014/main" id="{556F83A1-7D08-4C26-AD6E-BC0A22E3987D}"/>
              </a:ext>
            </a:extLst>
          </p:cNvPr>
          <p:cNvSpPr txBox="1"/>
          <p:nvPr/>
        </p:nvSpPr>
        <p:spPr>
          <a:xfrm>
            <a:off x="9813303" y="6410227"/>
            <a:ext cx="1866507" cy="369332"/>
          </a:xfrm>
          <a:prstGeom prst="rect">
            <a:avLst/>
          </a:prstGeom>
          <a:noFill/>
        </p:spPr>
        <p:txBody>
          <a:bodyPr wrap="square" rtlCol="0">
            <a:spAutoFit/>
          </a:bodyPr>
          <a:lstStyle/>
          <a:p>
            <a:r>
              <a:rPr lang="en-IN" dirty="0"/>
              <a:t>SLIDE 26 OF 36</a:t>
            </a:r>
          </a:p>
        </p:txBody>
      </p:sp>
    </p:spTree>
    <p:extLst>
      <p:ext uri="{BB962C8B-B14F-4D97-AF65-F5344CB8AC3E}">
        <p14:creationId xmlns:p14="http://schemas.microsoft.com/office/powerpoint/2010/main" val="3579259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66D925-D47B-4C1D-941C-1C979EFAD5A2}"/>
              </a:ext>
            </a:extLst>
          </p:cNvPr>
          <p:cNvSpPr txBox="1"/>
          <p:nvPr/>
        </p:nvSpPr>
        <p:spPr>
          <a:xfrm>
            <a:off x="1726676" y="1731627"/>
            <a:ext cx="3139126" cy="430887"/>
          </a:xfrm>
          <a:prstGeom prst="rect">
            <a:avLst/>
          </a:prstGeom>
          <a:noFill/>
        </p:spPr>
        <p:txBody>
          <a:bodyPr wrap="square" rtlCol="0">
            <a:spAutoFit/>
          </a:bodyPr>
          <a:lstStyle/>
          <a:p>
            <a:pPr algn="ctr"/>
            <a:r>
              <a:rPr lang="en-IN" sz="2200" dirty="0"/>
              <a:t>Caterings offered</a:t>
            </a:r>
          </a:p>
        </p:txBody>
      </p:sp>
      <p:pic>
        <p:nvPicPr>
          <p:cNvPr id="8" name="Picture 7">
            <a:extLst>
              <a:ext uri="{FF2B5EF4-FFF2-40B4-BE49-F238E27FC236}">
                <a16:creationId xmlns:a16="http://schemas.microsoft.com/office/drawing/2014/main" id="{0110DE80-7F17-4A7A-98B6-C8FCEE1E98F4}"/>
              </a:ext>
            </a:extLst>
          </p:cNvPr>
          <p:cNvPicPr>
            <a:picLocks noChangeAspect="1"/>
          </p:cNvPicPr>
          <p:nvPr/>
        </p:nvPicPr>
        <p:blipFill rotWithShape="1">
          <a:blip r:embed="rId2"/>
          <a:srcRect l="11057" t="13197" r="26005" b="5292"/>
          <a:stretch/>
        </p:blipFill>
        <p:spPr>
          <a:xfrm>
            <a:off x="666161" y="2936448"/>
            <a:ext cx="5429839" cy="3415250"/>
          </a:xfrm>
          <a:prstGeom prst="rect">
            <a:avLst/>
          </a:prstGeom>
        </p:spPr>
      </p:pic>
      <p:pic>
        <p:nvPicPr>
          <p:cNvPr id="10" name="Picture 9">
            <a:extLst>
              <a:ext uri="{FF2B5EF4-FFF2-40B4-BE49-F238E27FC236}">
                <a16:creationId xmlns:a16="http://schemas.microsoft.com/office/drawing/2014/main" id="{622166EC-2308-40FB-80D7-EEB30EA94A60}"/>
              </a:ext>
            </a:extLst>
          </p:cNvPr>
          <p:cNvPicPr>
            <a:picLocks noChangeAspect="1"/>
          </p:cNvPicPr>
          <p:nvPr/>
        </p:nvPicPr>
        <p:blipFill rotWithShape="1">
          <a:blip r:embed="rId3"/>
          <a:srcRect l="12062" t="11655" r="23995" b="5155"/>
          <a:stretch/>
        </p:blipFill>
        <p:spPr>
          <a:xfrm>
            <a:off x="6561056" y="236543"/>
            <a:ext cx="5250730" cy="4568379"/>
          </a:xfrm>
          <a:prstGeom prst="rect">
            <a:avLst/>
          </a:prstGeom>
        </p:spPr>
      </p:pic>
      <p:sp>
        <p:nvSpPr>
          <p:cNvPr id="11" name="TextBox 10">
            <a:extLst>
              <a:ext uri="{FF2B5EF4-FFF2-40B4-BE49-F238E27FC236}">
                <a16:creationId xmlns:a16="http://schemas.microsoft.com/office/drawing/2014/main" id="{97D59544-CE0E-48AB-968F-F7C602730D4E}"/>
              </a:ext>
            </a:extLst>
          </p:cNvPr>
          <p:cNvSpPr txBox="1"/>
          <p:nvPr/>
        </p:nvSpPr>
        <p:spPr>
          <a:xfrm>
            <a:off x="9813303" y="6410227"/>
            <a:ext cx="1866507" cy="369332"/>
          </a:xfrm>
          <a:prstGeom prst="rect">
            <a:avLst/>
          </a:prstGeom>
          <a:noFill/>
        </p:spPr>
        <p:txBody>
          <a:bodyPr wrap="square" rtlCol="0">
            <a:spAutoFit/>
          </a:bodyPr>
          <a:lstStyle/>
          <a:p>
            <a:r>
              <a:rPr lang="en-IN" dirty="0"/>
              <a:t>SLIDE 27 OF 36</a:t>
            </a:r>
          </a:p>
        </p:txBody>
      </p:sp>
    </p:spTree>
    <p:extLst>
      <p:ext uri="{BB962C8B-B14F-4D97-AF65-F5344CB8AC3E}">
        <p14:creationId xmlns:p14="http://schemas.microsoft.com/office/powerpoint/2010/main" val="321200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4F2425-FB1D-402D-9A94-3214C0B5AAF5}"/>
              </a:ext>
            </a:extLst>
          </p:cNvPr>
          <p:cNvPicPr>
            <a:picLocks noChangeAspect="1"/>
          </p:cNvPicPr>
          <p:nvPr/>
        </p:nvPicPr>
        <p:blipFill rotWithShape="1">
          <a:blip r:embed="rId2"/>
          <a:srcRect l="11058" t="25568" r="10000" b="38694"/>
          <a:stretch/>
        </p:blipFill>
        <p:spPr>
          <a:xfrm>
            <a:off x="405353" y="487837"/>
            <a:ext cx="9624766" cy="2450969"/>
          </a:xfrm>
          <a:prstGeom prst="rect">
            <a:avLst/>
          </a:prstGeom>
        </p:spPr>
      </p:pic>
      <p:pic>
        <p:nvPicPr>
          <p:cNvPr id="7" name="Picture 6">
            <a:extLst>
              <a:ext uri="{FF2B5EF4-FFF2-40B4-BE49-F238E27FC236}">
                <a16:creationId xmlns:a16="http://schemas.microsoft.com/office/drawing/2014/main" id="{BB5879BF-2A3D-4D4D-83F6-AC0484A97407}"/>
              </a:ext>
            </a:extLst>
          </p:cNvPr>
          <p:cNvPicPr>
            <a:picLocks noChangeAspect="1"/>
          </p:cNvPicPr>
          <p:nvPr/>
        </p:nvPicPr>
        <p:blipFill rotWithShape="1">
          <a:blip r:embed="rId3"/>
          <a:srcRect l="10438" t="33402" r="8849" b="21235"/>
          <a:stretch/>
        </p:blipFill>
        <p:spPr>
          <a:xfrm>
            <a:off x="659877" y="3501388"/>
            <a:ext cx="9869863" cy="3120274"/>
          </a:xfrm>
          <a:prstGeom prst="rect">
            <a:avLst/>
          </a:prstGeom>
        </p:spPr>
      </p:pic>
      <p:sp>
        <p:nvSpPr>
          <p:cNvPr id="8" name="TextBox 7">
            <a:extLst>
              <a:ext uri="{FF2B5EF4-FFF2-40B4-BE49-F238E27FC236}">
                <a16:creationId xmlns:a16="http://schemas.microsoft.com/office/drawing/2014/main" id="{E5BAE462-77BC-4519-82F2-62B0EADDAAA0}"/>
              </a:ext>
            </a:extLst>
          </p:cNvPr>
          <p:cNvSpPr txBox="1"/>
          <p:nvPr/>
        </p:nvSpPr>
        <p:spPr>
          <a:xfrm>
            <a:off x="3346515" y="3035431"/>
            <a:ext cx="7183225" cy="369332"/>
          </a:xfrm>
          <a:prstGeom prst="rect">
            <a:avLst/>
          </a:prstGeom>
          <a:noFill/>
        </p:spPr>
        <p:txBody>
          <a:bodyPr wrap="square" rtlCol="0">
            <a:spAutoFit/>
          </a:bodyPr>
          <a:lstStyle/>
          <a:p>
            <a:r>
              <a:rPr lang="en-IN" dirty="0"/>
              <a:t>Display of events and locations</a:t>
            </a:r>
          </a:p>
        </p:txBody>
      </p:sp>
      <p:sp>
        <p:nvSpPr>
          <p:cNvPr id="9" name="TextBox 8">
            <a:extLst>
              <a:ext uri="{FF2B5EF4-FFF2-40B4-BE49-F238E27FC236}">
                <a16:creationId xmlns:a16="http://schemas.microsoft.com/office/drawing/2014/main" id="{27E9D9E6-5E2E-4E56-8FC1-BF7E385C8409}"/>
              </a:ext>
            </a:extLst>
          </p:cNvPr>
          <p:cNvSpPr txBox="1"/>
          <p:nvPr/>
        </p:nvSpPr>
        <p:spPr>
          <a:xfrm>
            <a:off x="10397765" y="6488668"/>
            <a:ext cx="1866507" cy="369332"/>
          </a:xfrm>
          <a:prstGeom prst="rect">
            <a:avLst/>
          </a:prstGeom>
          <a:noFill/>
        </p:spPr>
        <p:txBody>
          <a:bodyPr wrap="square" rtlCol="0">
            <a:spAutoFit/>
          </a:bodyPr>
          <a:lstStyle/>
          <a:p>
            <a:r>
              <a:rPr lang="en-IN" dirty="0"/>
              <a:t>SLIDE 28 OF 36</a:t>
            </a:r>
          </a:p>
        </p:txBody>
      </p:sp>
    </p:spTree>
    <p:extLst>
      <p:ext uri="{BB962C8B-B14F-4D97-AF65-F5344CB8AC3E}">
        <p14:creationId xmlns:p14="http://schemas.microsoft.com/office/powerpoint/2010/main" val="3112720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92D040-93F2-41AF-9185-167C4DDD61F6}"/>
              </a:ext>
            </a:extLst>
          </p:cNvPr>
          <p:cNvSpPr txBox="1"/>
          <p:nvPr/>
        </p:nvSpPr>
        <p:spPr>
          <a:xfrm>
            <a:off x="527900" y="276519"/>
            <a:ext cx="5439266" cy="369332"/>
          </a:xfrm>
          <a:prstGeom prst="rect">
            <a:avLst/>
          </a:prstGeom>
          <a:noFill/>
        </p:spPr>
        <p:txBody>
          <a:bodyPr wrap="square" rtlCol="0">
            <a:spAutoFit/>
          </a:bodyPr>
          <a:lstStyle/>
          <a:p>
            <a:r>
              <a:rPr lang="en-IN" b="1" dirty="0"/>
              <a:t>PRODUCT BACKLOG :</a:t>
            </a:r>
          </a:p>
        </p:txBody>
      </p:sp>
      <p:sp>
        <p:nvSpPr>
          <p:cNvPr id="9" name="TextBox 8">
            <a:extLst>
              <a:ext uri="{FF2B5EF4-FFF2-40B4-BE49-F238E27FC236}">
                <a16:creationId xmlns:a16="http://schemas.microsoft.com/office/drawing/2014/main" id="{E4D6B6C3-AC55-4646-8649-3FFF25783B43}"/>
              </a:ext>
            </a:extLst>
          </p:cNvPr>
          <p:cNvSpPr txBox="1"/>
          <p:nvPr/>
        </p:nvSpPr>
        <p:spPr>
          <a:xfrm>
            <a:off x="9539926" y="6372520"/>
            <a:ext cx="1781666" cy="369332"/>
          </a:xfrm>
          <a:prstGeom prst="rect">
            <a:avLst/>
          </a:prstGeom>
          <a:noFill/>
        </p:spPr>
        <p:txBody>
          <a:bodyPr wrap="square" rtlCol="0">
            <a:spAutoFit/>
          </a:bodyPr>
          <a:lstStyle/>
          <a:p>
            <a:r>
              <a:rPr lang="en-IN" dirty="0"/>
              <a:t>SLIDE 3 OF 36</a:t>
            </a:r>
          </a:p>
        </p:txBody>
      </p:sp>
      <p:pic>
        <p:nvPicPr>
          <p:cNvPr id="3" name="Picture 2">
            <a:extLst>
              <a:ext uri="{FF2B5EF4-FFF2-40B4-BE49-F238E27FC236}">
                <a16:creationId xmlns:a16="http://schemas.microsoft.com/office/drawing/2014/main" id="{B7F2D519-B819-4F19-A5CB-63321C214F75}"/>
              </a:ext>
            </a:extLst>
          </p:cNvPr>
          <p:cNvPicPr>
            <a:picLocks noChangeAspect="1"/>
          </p:cNvPicPr>
          <p:nvPr/>
        </p:nvPicPr>
        <p:blipFill rotWithShape="1">
          <a:blip r:embed="rId2"/>
          <a:srcRect l="3635" t="21029" r="66288" b="13128"/>
          <a:stretch/>
        </p:blipFill>
        <p:spPr>
          <a:xfrm>
            <a:off x="443058" y="716438"/>
            <a:ext cx="4729111" cy="5415812"/>
          </a:xfrm>
          <a:prstGeom prst="rect">
            <a:avLst/>
          </a:prstGeom>
        </p:spPr>
      </p:pic>
      <p:pic>
        <p:nvPicPr>
          <p:cNvPr id="8" name="Picture 7">
            <a:extLst>
              <a:ext uri="{FF2B5EF4-FFF2-40B4-BE49-F238E27FC236}">
                <a16:creationId xmlns:a16="http://schemas.microsoft.com/office/drawing/2014/main" id="{3247EF2B-49FB-4CD1-876F-31F1CF1102FD}"/>
              </a:ext>
            </a:extLst>
          </p:cNvPr>
          <p:cNvPicPr>
            <a:picLocks noChangeAspect="1"/>
          </p:cNvPicPr>
          <p:nvPr/>
        </p:nvPicPr>
        <p:blipFill rotWithShape="1">
          <a:blip r:embed="rId2"/>
          <a:srcRect l="51056" t="6873" r="18866" b="13127"/>
          <a:stretch/>
        </p:blipFill>
        <p:spPr>
          <a:xfrm>
            <a:off x="6526493" y="645851"/>
            <a:ext cx="4729111" cy="5486399"/>
          </a:xfrm>
          <a:prstGeom prst="rect">
            <a:avLst/>
          </a:prstGeom>
        </p:spPr>
      </p:pic>
    </p:spTree>
    <p:extLst>
      <p:ext uri="{BB962C8B-B14F-4D97-AF65-F5344CB8AC3E}">
        <p14:creationId xmlns:p14="http://schemas.microsoft.com/office/powerpoint/2010/main" val="166063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AF741-FE86-47C1-B2B1-00FC0228B049}"/>
              </a:ext>
            </a:extLst>
          </p:cNvPr>
          <p:cNvPicPr>
            <a:picLocks noChangeAspect="1"/>
          </p:cNvPicPr>
          <p:nvPr/>
        </p:nvPicPr>
        <p:blipFill rotWithShape="1">
          <a:blip r:embed="rId2"/>
          <a:srcRect l="11366" t="27905" r="12087" b="37182"/>
          <a:stretch/>
        </p:blipFill>
        <p:spPr>
          <a:xfrm>
            <a:off x="641023" y="391212"/>
            <a:ext cx="9332536" cy="2394409"/>
          </a:xfrm>
          <a:prstGeom prst="rect">
            <a:avLst/>
          </a:prstGeom>
        </p:spPr>
      </p:pic>
      <p:pic>
        <p:nvPicPr>
          <p:cNvPr id="7" name="Picture 6">
            <a:extLst>
              <a:ext uri="{FF2B5EF4-FFF2-40B4-BE49-F238E27FC236}">
                <a16:creationId xmlns:a16="http://schemas.microsoft.com/office/drawing/2014/main" id="{4A4EDCBD-33E3-4309-B994-39F67DAC7F42}"/>
              </a:ext>
            </a:extLst>
          </p:cNvPr>
          <p:cNvPicPr>
            <a:picLocks noChangeAspect="1"/>
          </p:cNvPicPr>
          <p:nvPr/>
        </p:nvPicPr>
        <p:blipFill rotWithShape="1">
          <a:blip r:embed="rId3"/>
          <a:srcRect l="11753" t="35052" r="12319" b="26323"/>
          <a:stretch/>
        </p:blipFill>
        <p:spPr>
          <a:xfrm>
            <a:off x="1046376" y="3817855"/>
            <a:ext cx="9257122" cy="2648933"/>
          </a:xfrm>
          <a:prstGeom prst="rect">
            <a:avLst/>
          </a:prstGeom>
        </p:spPr>
      </p:pic>
      <p:sp>
        <p:nvSpPr>
          <p:cNvPr id="8" name="TextBox 7">
            <a:extLst>
              <a:ext uri="{FF2B5EF4-FFF2-40B4-BE49-F238E27FC236}">
                <a16:creationId xmlns:a16="http://schemas.microsoft.com/office/drawing/2014/main" id="{19484E6D-CBD6-4104-AAFC-64310ED54E8A}"/>
              </a:ext>
            </a:extLst>
          </p:cNvPr>
          <p:cNvSpPr txBox="1"/>
          <p:nvPr/>
        </p:nvSpPr>
        <p:spPr>
          <a:xfrm>
            <a:off x="1734532" y="2969443"/>
            <a:ext cx="6381946" cy="367646"/>
          </a:xfrm>
          <a:prstGeom prst="rect">
            <a:avLst/>
          </a:prstGeom>
          <a:noFill/>
        </p:spPr>
        <p:txBody>
          <a:bodyPr wrap="square" rtlCol="0">
            <a:spAutoFit/>
          </a:bodyPr>
          <a:lstStyle/>
          <a:p>
            <a:r>
              <a:rPr lang="en-IN" dirty="0"/>
              <a:t>Decorators and caterers information</a:t>
            </a:r>
          </a:p>
        </p:txBody>
      </p:sp>
      <p:sp>
        <p:nvSpPr>
          <p:cNvPr id="9" name="TextBox 8">
            <a:extLst>
              <a:ext uri="{FF2B5EF4-FFF2-40B4-BE49-F238E27FC236}">
                <a16:creationId xmlns:a16="http://schemas.microsoft.com/office/drawing/2014/main" id="{7CD93D9B-48C3-40DE-A13C-7BC0D96EE8CE}"/>
              </a:ext>
            </a:extLst>
          </p:cNvPr>
          <p:cNvSpPr txBox="1"/>
          <p:nvPr/>
        </p:nvSpPr>
        <p:spPr>
          <a:xfrm>
            <a:off x="9813303" y="6410227"/>
            <a:ext cx="1866507" cy="369332"/>
          </a:xfrm>
          <a:prstGeom prst="rect">
            <a:avLst/>
          </a:prstGeom>
          <a:noFill/>
        </p:spPr>
        <p:txBody>
          <a:bodyPr wrap="square" rtlCol="0">
            <a:spAutoFit/>
          </a:bodyPr>
          <a:lstStyle/>
          <a:p>
            <a:r>
              <a:rPr lang="en-IN" dirty="0"/>
              <a:t>SLIDE 29 OF 36</a:t>
            </a:r>
          </a:p>
        </p:txBody>
      </p:sp>
    </p:spTree>
    <p:extLst>
      <p:ext uri="{BB962C8B-B14F-4D97-AF65-F5344CB8AC3E}">
        <p14:creationId xmlns:p14="http://schemas.microsoft.com/office/powerpoint/2010/main" val="260195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58405-4447-40CB-B6B0-6E364F23F5E9}"/>
              </a:ext>
            </a:extLst>
          </p:cNvPr>
          <p:cNvPicPr>
            <a:picLocks noChangeAspect="1"/>
          </p:cNvPicPr>
          <p:nvPr/>
        </p:nvPicPr>
        <p:blipFill rotWithShape="1">
          <a:blip r:embed="rId2"/>
          <a:srcRect l="10979" t="47697" r="11160" b="12028"/>
          <a:stretch/>
        </p:blipFill>
        <p:spPr>
          <a:xfrm>
            <a:off x="1349604" y="1647333"/>
            <a:ext cx="9492792" cy="2762055"/>
          </a:xfrm>
          <a:prstGeom prst="rect">
            <a:avLst/>
          </a:prstGeom>
        </p:spPr>
      </p:pic>
      <p:sp>
        <p:nvSpPr>
          <p:cNvPr id="8" name="TextBox 7">
            <a:extLst>
              <a:ext uri="{FF2B5EF4-FFF2-40B4-BE49-F238E27FC236}">
                <a16:creationId xmlns:a16="http://schemas.microsoft.com/office/drawing/2014/main" id="{8D9D960C-1686-4CEA-A92D-F185F674E435}"/>
              </a:ext>
            </a:extLst>
          </p:cNvPr>
          <p:cNvSpPr txBox="1"/>
          <p:nvPr/>
        </p:nvSpPr>
        <p:spPr>
          <a:xfrm>
            <a:off x="3261674" y="4949072"/>
            <a:ext cx="5561815" cy="369332"/>
          </a:xfrm>
          <a:prstGeom prst="rect">
            <a:avLst/>
          </a:prstGeom>
          <a:noFill/>
        </p:spPr>
        <p:txBody>
          <a:bodyPr wrap="square" rtlCol="0">
            <a:spAutoFit/>
          </a:bodyPr>
          <a:lstStyle/>
          <a:p>
            <a:pPr algn="ctr"/>
            <a:r>
              <a:rPr lang="en-IN" dirty="0"/>
              <a:t>Booking list</a:t>
            </a:r>
          </a:p>
        </p:txBody>
      </p:sp>
      <p:sp>
        <p:nvSpPr>
          <p:cNvPr id="9" name="TextBox 8">
            <a:extLst>
              <a:ext uri="{FF2B5EF4-FFF2-40B4-BE49-F238E27FC236}">
                <a16:creationId xmlns:a16="http://schemas.microsoft.com/office/drawing/2014/main" id="{665CBFB4-F9AC-4A41-A587-5019D8DC8817}"/>
              </a:ext>
            </a:extLst>
          </p:cNvPr>
          <p:cNvSpPr txBox="1"/>
          <p:nvPr/>
        </p:nvSpPr>
        <p:spPr>
          <a:xfrm>
            <a:off x="9813303" y="6410227"/>
            <a:ext cx="1866507" cy="369332"/>
          </a:xfrm>
          <a:prstGeom prst="rect">
            <a:avLst/>
          </a:prstGeom>
          <a:noFill/>
        </p:spPr>
        <p:txBody>
          <a:bodyPr wrap="square" rtlCol="0">
            <a:spAutoFit/>
          </a:bodyPr>
          <a:lstStyle/>
          <a:p>
            <a:r>
              <a:rPr lang="en-IN" dirty="0"/>
              <a:t>SLIDE 30 OF 36</a:t>
            </a:r>
          </a:p>
        </p:txBody>
      </p:sp>
    </p:spTree>
    <p:extLst>
      <p:ext uri="{BB962C8B-B14F-4D97-AF65-F5344CB8AC3E}">
        <p14:creationId xmlns:p14="http://schemas.microsoft.com/office/powerpoint/2010/main" val="237276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A7D296-7F7D-400A-9EB0-30475858432C}"/>
              </a:ext>
            </a:extLst>
          </p:cNvPr>
          <p:cNvPicPr>
            <a:picLocks noChangeAspect="1"/>
          </p:cNvPicPr>
          <p:nvPr/>
        </p:nvPicPr>
        <p:blipFill rotWithShape="1">
          <a:blip r:embed="rId2"/>
          <a:srcRect l="10361" t="21306" r="9923" b="8041"/>
          <a:stretch/>
        </p:blipFill>
        <p:spPr>
          <a:xfrm>
            <a:off x="1338606" y="499620"/>
            <a:ext cx="9719035" cy="4845378"/>
          </a:xfrm>
          <a:prstGeom prst="rect">
            <a:avLst/>
          </a:prstGeom>
        </p:spPr>
      </p:pic>
      <p:sp>
        <p:nvSpPr>
          <p:cNvPr id="5" name="TextBox 4">
            <a:extLst>
              <a:ext uri="{FF2B5EF4-FFF2-40B4-BE49-F238E27FC236}">
                <a16:creationId xmlns:a16="http://schemas.microsoft.com/office/drawing/2014/main" id="{DB43A21D-99E6-4420-AF7E-3CAAB82B8D4C}"/>
              </a:ext>
            </a:extLst>
          </p:cNvPr>
          <p:cNvSpPr txBox="1"/>
          <p:nvPr/>
        </p:nvSpPr>
        <p:spPr>
          <a:xfrm>
            <a:off x="3346515" y="5788058"/>
            <a:ext cx="3591613" cy="369332"/>
          </a:xfrm>
          <a:prstGeom prst="rect">
            <a:avLst/>
          </a:prstGeom>
          <a:noFill/>
        </p:spPr>
        <p:txBody>
          <a:bodyPr wrap="square" rtlCol="0">
            <a:spAutoFit/>
          </a:bodyPr>
          <a:lstStyle/>
          <a:p>
            <a:pPr algn="ctr"/>
            <a:r>
              <a:rPr lang="en-IN" dirty="0"/>
              <a:t>Booking Form</a:t>
            </a:r>
          </a:p>
        </p:txBody>
      </p:sp>
      <p:sp>
        <p:nvSpPr>
          <p:cNvPr id="6" name="TextBox 5">
            <a:extLst>
              <a:ext uri="{FF2B5EF4-FFF2-40B4-BE49-F238E27FC236}">
                <a16:creationId xmlns:a16="http://schemas.microsoft.com/office/drawing/2014/main" id="{A885855C-709F-4DCD-A8E3-DE9A928E2C14}"/>
              </a:ext>
            </a:extLst>
          </p:cNvPr>
          <p:cNvSpPr txBox="1"/>
          <p:nvPr/>
        </p:nvSpPr>
        <p:spPr>
          <a:xfrm>
            <a:off x="9813303" y="6410227"/>
            <a:ext cx="1866507" cy="369332"/>
          </a:xfrm>
          <a:prstGeom prst="rect">
            <a:avLst/>
          </a:prstGeom>
          <a:noFill/>
        </p:spPr>
        <p:txBody>
          <a:bodyPr wrap="square" rtlCol="0">
            <a:spAutoFit/>
          </a:bodyPr>
          <a:lstStyle/>
          <a:p>
            <a:r>
              <a:rPr lang="en-IN" dirty="0"/>
              <a:t>SLIDE 31 OF 36</a:t>
            </a:r>
          </a:p>
        </p:txBody>
      </p:sp>
    </p:spTree>
    <p:extLst>
      <p:ext uri="{BB962C8B-B14F-4D97-AF65-F5344CB8AC3E}">
        <p14:creationId xmlns:p14="http://schemas.microsoft.com/office/powerpoint/2010/main" val="327650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7C6F4E-004D-4277-BA5C-BBEA7305D0AA}"/>
              </a:ext>
            </a:extLst>
          </p:cNvPr>
          <p:cNvPicPr>
            <a:picLocks noChangeAspect="1"/>
          </p:cNvPicPr>
          <p:nvPr/>
        </p:nvPicPr>
        <p:blipFill rotWithShape="1">
          <a:blip r:embed="rId2"/>
          <a:srcRect l="10361" t="39450" r="11392" b="25085"/>
          <a:stretch/>
        </p:blipFill>
        <p:spPr>
          <a:xfrm>
            <a:off x="1395168" y="1677971"/>
            <a:ext cx="9539926" cy="2432116"/>
          </a:xfrm>
          <a:prstGeom prst="rect">
            <a:avLst/>
          </a:prstGeom>
        </p:spPr>
      </p:pic>
      <p:sp>
        <p:nvSpPr>
          <p:cNvPr id="6" name="TextBox 5">
            <a:extLst>
              <a:ext uri="{FF2B5EF4-FFF2-40B4-BE49-F238E27FC236}">
                <a16:creationId xmlns:a16="http://schemas.microsoft.com/office/drawing/2014/main" id="{719A13BF-33F3-4339-BCCD-7CFA363FFA65}"/>
              </a:ext>
            </a:extLst>
          </p:cNvPr>
          <p:cNvSpPr txBox="1"/>
          <p:nvPr/>
        </p:nvSpPr>
        <p:spPr>
          <a:xfrm>
            <a:off x="3469064" y="4769963"/>
            <a:ext cx="4326903" cy="369332"/>
          </a:xfrm>
          <a:prstGeom prst="rect">
            <a:avLst/>
          </a:prstGeom>
          <a:noFill/>
        </p:spPr>
        <p:txBody>
          <a:bodyPr wrap="square" rtlCol="0">
            <a:spAutoFit/>
          </a:bodyPr>
          <a:lstStyle/>
          <a:p>
            <a:pPr algn="ctr"/>
            <a:r>
              <a:rPr lang="en-IN" dirty="0"/>
              <a:t>Feedback form</a:t>
            </a:r>
          </a:p>
        </p:txBody>
      </p:sp>
      <p:sp>
        <p:nvSpPr>
          <p:cNvPr id="7" name="TextBox 6">
            <a:extLst>
              <a:ext uri="{FF2B5EF4-FFF2-40B4-BE49-F238E27FC236}">
                <a16:creationId xmlns:a16="http://schemas.microsoft.com/office/drawing/2014/main" id="{23C7E1E4-1B10-4878-84D0-18AA3CDE54B3}"/>
              </a:ext>
            </a:extLst>
          </p:cNvPr>
          <p:cNvSpPr txBox="1"/>
          <p:nvPr/>
        </p:nvSpPr>
        <p:spPr>
          <a:xfrm>
            <a:off x="9813303" y="6410227"/>
            <a:ext cx="1866507" cy="369332"/>
          </a:xfrm>
          <a:prstGeom prst="rect">
            <a:avLst/>
          </a:prstGeom>
          <a:noFill/>
        </p:spPr>
        <p:txBody>
          <a:bodyPr wrap="square" rtlCol="0">
            <a:spAutoFit/>
          </a:bodyPr>
          <a:lstStyle/>
          <a:p>
            <a:r>
              <a:rPr lang="en-IN" dirty="0"/>
              <a:t>SLIDE 32 OF 36</a:t>
            </a:r>
          </a:p>
        </p:txBody>
      </p:sp>
    </p:spTree>
    <p:extLst>
      <p:ext uri="{BB962C8B-B14F-4D97-AF65-F5344CB8AC3E}">
        <p14:creationId xmlns:p14="http://schemas.microsoft.com/office/powerpoint/2010/main" val="3911028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C694C-C5E8-4A4B-B5E4-A6CCF98A767A}"/>
              </a:ext>
            </a:extLst>
          </p:cNvPr>
          <p:cNvPicPr>
            <a:picLocks noChangeAspect="1"/>
          </p:cNvPicPr>
          <p:nvPr/>
        </p:nvPicPr>
        <p:blipFill rotWithShape="1">
          <a:blip r:embed="rId2"/>
          <a:srcRect l="10051" t="42199" r="12088" b="20274"/>
          <a:stretch/>
        </p:blipFill>
        <p:spPr>
          <a:xfrm>
            <a:off x="1206631" y="1168924"/>
            <a:ext cx="9492791" cy="2573518"/>
          </a:xfrm>
          <a:prstGeom prst="rect">
            <a:avLst/>
          </a:prstGeom>
        </p:spPr>
      </p:pic>
      <p:sp>
        <p:nvSpPr>
          <p:cNvPr id="6" name="TextBox 5">
            <a:extLst>
              <a:ext uri="{FF2B5EF4-FFF2-40B4-BE49-F238E27FC236}">
                <a16:creationId xmlns:a16="http://schemas.microsoft.com/office/drawing/2014/main" id="{EDB849C8-9950-4E9A-B6CA-C2F650F0E36E}"/>
              </a:ext>
            </a:extLst>
          </p:cNvPr>
          <p:cNvSpPr txBox="1"/>
          <p:nvPr/>
        </p:nvSpPr>
        <p:spPr>
          <a:xfrm>
            <a:off x="3591612" y="4609707"/>
            <a:ext cx="4119514" cy="369332"/>
          </a:xfrm>
          <a:prstGeom prst="rect">
            <a:avLst/>
          </a:prstGeom>
          <a:noFill/>
        </p:spPr>
        <p:txBody>
          <a:bodyPr wrap="square" rtlCol="0">
            <a:spAutoFit/>
          </a:bodyPr>
          <a:lstStyle/>
          <a:p>
            <a:pPr algn="ctr"/>
            <a:r>
              <a:rPr lang="en-IN" dirty="0"/>
              <a:t>Display of review by other users</a:t>
            </a:r>
          </a:p>
        </p:txBody>
      </p:sp>
      <p:sp>
        <p:nvSpPr>
          <p:cNvPr id="7" name="TextBox 6">
            <a:extLst>
              <a:ext uri="{FF2B5EF4-FFF2-40B4-BE49-F238E27FC236}">
                <a16:creationId xmlns:a16="http://schemas.microsoft.com/office/drawing/2014/main" id="{56452A4A-10C3-4651-BAAB-A2474A31AE10}"/>
              </a:ext>
            </a:extLst>
          </p:cNvPr>
          <p:cNvSpPr txBox="1"/>
          <p:nvPr/>
        </p:nvSpPr>
        <p:spPr>
          <a:xfrm>
            <a:off x="9813303" y="6410227"/>
            <a:ext cx="1866507" cy="369332"/>
          </a:xfrm>
          <a:prstGeom prst="rect">
            <a:avLst/>
          </a:prstGeom>
          <a:noFill/>
        </p:spPr>
        <p:txBody>
          <a:bodyPr wrap="square" rtlCol="0">
            <a:spAutoFit/>
          </a:bodyPr>
          <a:lstStyle/>
          <a:p>
            <a:r>
              <a:rPr lang="en-IN" dirty="0"/>
              <a:t>SLIDE 33 OF 36</a:t>
            </a:r>
          </a:p>
        </p:txBody>
      </p:sp>
    </p:spTree>
    <p:extLst>
      <p:ext uri="{BB962C8B-B14F-4D97-AF65-F5344CB8AC3E}">
        <p14:creationId xmlns:p14="http://schemas.microsoft.com/office/powerpoint/2010/main" val="2081923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ED71A3-B11D-4C03-BCEE-7098E34B5C8E}"/>
              </a:ext>
            </a:extLst>
          </p:cNvPr>
          <p:cNvPicPr>
            <a:picLocks noGrp="1" noChangeAspect="1"/>
          </p:cNvPicPr>
          <p:nvPr>
            <p:ph idx="1"/>
          </p:nvPr>
        </p:nvPicPr>
        <p:blipFill>
          <a:blip r:embed="rId2"/>
          <a:stretch>
            <a:fillRect/>
          </a:stretch>
        </p:blipFill>
        <p:spPr>
          <a:xfrm>
            <a:off x="780068" y="1879703"/>
            <a:ext cx="10820400" cy="2164080"/>
          </a:xfrm>
          <a:prstGeom prst="rect">
            <a:avLst/>
          </a:prstGeom>
        </p:spPr>
      </p:pic>
      <p:sp>
        <p:nvSpPr>
          <p:cNvPr id="5" name="TextBox 4">
            <a:extLst>
              <a:ext uri="{FF2B5EF4-FFF2-40B4-BE49-F238E27FC236}">
                <a16:creationId xmlns:a16="http://schemas.microsoft.com/office/drawing/2014/main" id="{531A53AB-23FB-4327-8E57-5ACEB59FFC20}"/>
              </a:ext>
            </a:extLst>
          </p:cNvPr>
          <p:cNvSpPr txBox="1"/>
          <p:nvPr/>
        </p:nvSpPr>
        <p:spPr>
          <a:xfrm>
            <a:off x="4260915" y="4656841"/>
            <a:ext cx="3535052" cy="430887"/>
          </a:xfrm>
          <a:prstGeom prst="rect">
            <a:avLst/>
          </a:prstGeom>
          <a:noFill/>
        </p:spPr>
        <p:txBody>
          <a:bodyPr wrap="square" rtlCol="0">
            <a:spAutoFit/>
          </a:bodyPr>
          <a:lstStyle/>
          <a:p>
            <a:pPr algn="ctr"/>
            <a:r>
              <a:rPr lang="en-IN" sz="2200" dirty="0"/>
              <a:t>Footer</a:t>
            </a:r>
          </a:p>
        </p:txBody>
      </p:sp>
      <p:sp>
        <p:nvSpPr>
          <p:cNvPr id="6" name="TextBox 5">
            <a:extLst>
              <a:ext uri="{FF2B5EF4-FFF2-40B4-BE49-F238E27FC236}">
                <a16:creationId xmlns:a16="http://schemas.microsoft.com/office/drawing/2014/main" id="{BBAF40FA-4BB9-4812-A2BE-D9F6CA5B89DC}"/>
              </a:ext>
            </a:extLst>
          </p:cNvPr>
          <p:cNvSpPr txBox="1"/>
          <p:nvPr/>
        </p:nvSpPr>
        <p:spPr>
          <a:xfrm>
            <a:off x="9940849" y="6305938"/>
            <a:ext cx="2043761" cy="369332"/>
          </a:xfrm>
          <a:prstGeom prst="rect">
            <a:avLst/>
          </a:prstGeom>
          <a:noFill/>
        </p:spPr>
        <p:txBody>
          <a:bodyPr wrap="square">
            <a:spAutoFit/>
          </a:bodyPr>
          <a:lstStyle/>
          <a:p>
            <a:r>
              <a:rPr lang="en-IN" dirty="0"/>
              <a:t>SLIDE 34 OF 36</a:t>
            </a:r>
          </a:p>
        </p:txBody>
      </p:sp>
    </p:spTree>
    <p:extLst>
      <p:ext uri="{BB962C8B-B14F-4D97-AF65-F5344CB8AC3E}">
        <p14:creationId xmlns:p14="http://schemas.microsoft.com/office/powerpoint/2010/main" val="2621982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1A4E9-E3C6-45C1-9B7F-ED7A79C51C26}"/>
              </a:ext>
            </a:extLst>
          </p:cNvPr>
          <p:cNvSpPr/>
          <p:nvPr/>
        </p:nvSpPr>
        <p:spPr>
          <a:xfrm>
            <a:off x="3848418" y="2695073"/>
            <a:ext cx="4495164" cy="923330"/>
          </a:xfrm>
          <a:prstGeom prst="rect">
            <a:avLst/>
          </a:prstGeom>
          <a:noFill/>
        </p:spPr>
        <p:txBody>
          <a:bodyPr wrap="square" lIns="91440" tIns="45720" rIns="91440" bIns="45720">
            <a:spAutoFit/>
          </a:bodyPr>
          <a:lstStyle/>
          <a:p>
            <a:pPr algn="ctr"/>
            <a:r>
              <a:rPr lang="en-US" sz="5400" b="1" cap="none" spc="0" dirty="0">
                <a:ln w="0"/>
                <a:gradFill>
                  <a:gsLst>
                    <a:gs pos="21000">
                      <a:srgbClr val="53575C"/>
                    </a:gs>
                    <a:gs pos="88000">
                      <a:srgbClr val="C5C7CA"/>
                    </a:gs>
                  </a:gsLst>
                  <a:lin ang="5400000"/>
                </a:gradFill>
                <a:effectLst/>
              </a:rPr>
              <a:t>THANK YOU!</a:t>
            </a:r>
          </a:p>
        </p:txBody>
      </p:sp>
      <p:sp>
        <p:nvSpPr>
          <p:cNvPr id="3" name="TextBox 2">
            <a:extLst>
              <a:ext uri="{FF2B5EF4-FFF2-40B4-BE49-F238E27FC236}">
                <a16:creationId xmlns:a16="http://schemas.microsoft.com/office/drawing/2014/main" id="{B163B9BC-21C5-47D0-91A8-9F00528DD2B0}"/>
              </a:ext>
            </a:extLst>
          </p:cNvPr>
          <p:cNvSpPr txBox="1"/>
          <p:nvPr/>
        </p:nvSpPr>
        <p:spPr>
          <a:xfrm>
            <a:off x="9813303" y="6410227"/>
            <a:ext cx="1866507" cy="369332"/>
          </a:xfrm>
          <a:prstGeom prst="rect">
            <a:avLst/>
          </a:prstGeom>
          <a:noFill/>
        </p:spPr>
        <p:txBody>
          <a:bodyPr wrap="square" rtlCol="0">
            <a:spAutoFit/>
          </a:bodyPr>
          <a:lstStyle/>
          <a:p>
            <a:r>
              <a:rPr lang="en-IN" dirty="0"/>
              <a:t>SLIDE 36 OF 36</a:t>
            </a:r>
          </a:p>
        </p:txBody>
      </p:sp>
    </p:spTree>
    <p:extLst>
      <p:ext uri="{BB962C8B-B14F-4D97-AF65-F5344CB8AC3E}">
        <p14:creationId xmlns:p14="http://schemas.microsoft.com/office/powerpoint/2010/main" val="141397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576CD-3672-496B-92B6-66ACECBE433D}"/>
              </a:ext>
            </a:extLst>
          </p:cNvPr>
          <p:cNvPicPr>
            <a:picLocks noChangeAspect="1"/>
          </p:cNvPicPr>
          <p:nvPr/>
        </p:nvPicPr>
        <p:blipFill rotWithShape="1">
          <a:blip r:embed="rId2"/>
          <a:srcRect l="3247" t="7421" r="66134" b="13815"/>
          <a:stretch/>
        </p:blipFill>
        <p:spPr>
          <a:xfrm>
            <a:off x="395925" y="509047"/>
            <a:ext cx="4421171" cy="5401560"/>
          </a:xfrm>
          <a:prstGeom prst="rect">
            <a:avLst/>
          </a:prstGeom>
        </p:spPr>
      </p:pic>
      <p:pic>
        <p:nvPicPr>
          <p:cNvPr id="7" name="Picture 6">
            <a:extLst>
              <a:ext uri="{FF2B5EF4-FFF2-40B4-BE49-F238E27FC236}">
                <a16:creationId xmlns:a16="http://schemas.microsoft.com/office/drawing/2014/main" id="{98451E58-519C-45DC-92C0-79A1538F12C8}"/>
              </a:ext>
            </a:extLst>
          </p:cNvPr>
          <p:cNvPicPr>
            <a:picLocks noChangeAspect="1"/>
          </p:cNvPicPr>
          <p:nvPr/>
        </p:nvPicPr>
        <p:blipFill rotWithShape="1">
          <a:blip r:embed="rId2"/>
          <a:srcRect l="50000" t="7423" r="18814" b="34295"/>
          <a:stretch/>
        </p:blipFill>
        <p:spPr>
          <a:xfrm>
            <a:off x="6020585" y="509047"/>
            <a:ext cx="4700836" cy="5401560"/>
          </a:xfrm>
          <a:prstGeom prst="rect">
            <a:avLst/>
          </a:prstGeom>
        </p:spPr>
      </p:pic>
      <p:sp>
        <p:nvSpPr>
          <p:cNvPr id="10" name="TextBox 9">
            <a:extLst>
              <a:ext uri="{FF2B5EF4-FFF2-40B4-BE49-F238E27FC236}">
                <a16:creationId xmlns:a16="http://schemas.microsoft.com/office/drawing/2014/main" id="{0E1BBE5F-5280-4837-8BB3-F43B9484AA51}"/>
              </a:ext>
            </a:extLst>
          </p:cNvPr>
          <p:cNvSpPr txBox="1"/>
          <p:nvPr/>
        </p:nvSpPr>
        <p:spPr>
          <a:xfrm>
            <a:off x="9539926" y="6488668"/>
            <a:ext cx="1781666" cy="369332"/>
          </a:xfrm>
          <a:prstGeom prst="rect">
            <a:avLst/>
          </a:prstGeom>
          <a:noFill/>
        </p:spPr>
        <p:txBody>
          <a:bodyPr wrap="square" rtlCol="0">
            <a:spAutoFit/>
          </a:bodyPr>
          <a:lstStyle/>
          <a:p>
            <a:r>
              <a:rPr lang="en-IN" dirty="0"/>
              <a:t>SLIDE 4 OF 36</a:t>
            </a:r>
          </a:p>
        </p:txBody>
      </p:sp>
    </p:spTree>
    <p:extLst>
      <p:ext uri="{BB962C8B-B14F-4D97-AF65-F5344CB8AC3E}">
        <p14:creationId xmlns:p14="http://schemas.microsoft.com/office/powerpoint/2010/main" val="167793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10B52A-D792-410A-B59E-5816B5CB6093}"/>
              </a:ext>
            </a:extLst>
          </p:cNvPr>
          <p:cNvSpPr txBox="1"/>
          <p:nvPr/>
        </p:nvSpPr>
        <p:spPr>
          <a:xfrm>
            <a:off x="292230" y="467392"/>
            <a:ext cx="5439266" cy="369332"/>
          </a:xfrm>
          <a:prstGeom prst="rect">
            <a:avLst/>
          </a:prstGeom>
          <a:noFill/>
        </p:spPr>
        <p:txBody>
          <a:bodyPr wrap="square" rtlCol="0">
            <a:spAutoFit/>
          </a:bodyPr>
          <a:lstStyle/>
          <a:p>
            <a:r>
              <a:rPr lang="en-IN" b="1" dirty="0"/>
              <a:t>SCRUM BACKLOGS :</a:t>
            </a:r>
          </a:p>
        </p:txBody>
      </p:sp>
      <p:sp>
        <p:nvSpPr>
          <p:cNvPr id="7" name="TextBox 6">
            <a:extLst>
              <a:ext uri="{FF2B5EF4-FFF2-40B4-BE49-F238E27FC236}">
                <a16:creationId xmlns:a16="http://schemas.microsoft.com/office/drawing/2014/main" id="{0FE88B6E-AD42-47EA-AFE1-E1476D334173}"/>
              </a:ext>
            </a:extLst>
          </p:cNvPr>
          <p:cNvSpPr txBox="1"/>
          <p:nvPr/>
        </p:nvSpPr>
        <p:spPr>
          <a:xfrm>
            <a:off x="9539926" y="6488668"/>
            <a:ext cx="1781666" cy="369332"/>
          </a:xfrm>
          <a:prstGeom prst="rect">
            <a:avLst/>
          </a:prstGeom>
          <a:noFill/>
        </p:spPr>
        <p:txBody>
          <a:bodyPr wrap="square" rtlCol="0">
            <a:spAutoFit/>
          </a:bodyPr>
          <a:lstStyle/>
          <a:p>
            <a:r>
              <a:rPr lang="en-IN" dirty="0"/>
              <a:t>SLIDE 5 OF 36</a:t>
            </a:r>
          </a:p>
        </p:txBody>
      </p:sp>
      <p:sp>
        <p:nvSpPr>
          <p:cNvPr id="16" name="TextBox 15">
            <a:extLst>
              <a:ext uri="{FF2B5EF4-FFF2-40B4-BE49-F238E27FC236}">
                <a16:creationId xmlns:a16="http://schemas.microsoft.com/office/drawing/2014/main" id="{56112A79-39E6-44E6-BA4E-BFDBFEBD9CAE}"/>
              </a:ext>
            </a:extLst>
          </p:cNvPr>
          <p:cNvSpPr txBox="1"/>
          <p:nvPr/>
        </p:nvSpPr>
        <p:spPr>
          <a:xfrm>
            <a:off x="531043" y="904816"/>
            <a:ext cx="7330912" cy="369332"/>
          </a:xfrm>
          <a:prstGeom prst="rect">
            <a:avLst/>
          </a:prstGeom>
          <a:noFill/>
        </p:spPr>
        <p:txBody>
          <a:bodyPr wrap="square" rtlCol="0">
            <a:spAutoFit/>
          </a:bodyPr>
          <a:lstStyle/>
          <a:p>
            <a:r>
              <a:rPr lang="en-IN" dirty="0"/>
              <a:t>Scrum duration : 2 weeks </a:t>
            </a:r>
          </a:p>
        </p:txBody>
      </p:sp>
      <p:sp>
        <p:nvSpPr>
          <p:cNvPr id="17" name="TextBox 16">
            <a:extLst>
              <a:ext uri="{FF2B5EF4-FFF2-40B4-BE49-F238E27FC236}">
                <a16:creationId xmlns:a16="http://schemas.microsoft.com/office/drawing/2014/main" id="{8A3F159D-9690-46D6-8D8D-4067A7951B5E}"/>
              </a:ext>
            </a:extLst>
          </p:cNvPr>
          <p:cNvSpPr txBox="1"/>
          <p:nvPr/>
        </p:nvSpPr>
        <p:spPr>
          <a:xfrm>
            <a:off x="6798297" y="1342240"/>
            <a:ext cx="1677971" cy="369332"/>
          </a:xfrm>
          <a:prstGeom prst="rect">
            <a:avLst/>
          </a:prstGeom>
          <a:noFill/>
        </p:spPr>
        <p:txBody>
          <a:bodyPr wrap="square" rtlCol="0">
            <a:spAutoFit/>
          </a:bodyPr>
          <a:lstStyle/>
          <a:p>
            <a:r>
              <a:rPr lang="en-IN" dirty="0"/>
              <a:t>SCRUM 2</a:t>
            </a:r>
          </a:p>
        </p:txBody>
      </p:sp>
      <p:sp>
        <p:nvSpPr>
          <p:cNvPr id="20" name="TextBox 19">
            <a:extLst>
              <a:ext uri="{FF2B5EF4-FFF2-40B4-BE49-F238E27FC236}">
                <a16:creationId xmlns:a16="http://schemas.microsoft.com/office/drawing/2014/main" id="{BEC930CD-9A58-4496-9049-107EAFD5FC05}"/>
              </a:ext>
            </a:extLst>
          </p:cNvPr>
          <p:cNvSpPr txBox="1"/>
          <p:nvPr/>
        </p:nvSpPr>
        <p:spPr>
          <a:xfrm>
            <a:off x="1453298" y="1390982"/>
            <a:ext cx="1677971" cy="369332"/>
          </a:xfrm>
          <a:prstGeom prst="rect">
            <a:avLst/>
          </a:prstGeom>
          <a:noFill/>
        </p:spPr>
        <p:txBody>
          <a:bodyPr wrap="square" rtlCol="0">
            <a:spAutoFit/>
          </a:bodyPr>
          <a:lstStyle/>
          <a:p>
            <a:r>
              <a:rPr lang="en-IN" dirty="0"/>
              <a:t>SCRUM 1</a:t>
            </a:r>
          </a:p>
        </p:txBody>
      </p:sp>
      <p:pic>
        <p:nvPicPr>
          <p:cNvPr id="4" name="Picture 3">
            <a:extLst>
              <a:ext uri="{FF2B5EF4-FFF2-40B4-BE49-F238E27FC236}">
                <a16:creationId xmlns:a16="http://schemas.microsoft.com/office/drawing/2014/main" id="{BBD8AA56-4495-4E4F-B696-B933C6F95EAE}"/>
              </a:ext>
            </a:extLst>
          </p:cNvPr>
          <p:cNvPicPr>
            <a:picLocks noChangeAspect="1"/>
          </p:cNvPicPr>
          <p:nvPr/>
        </p:nvPicPr>
        <p:blipFill rotWithShape="1">
          <a:blip r:embed="rId2"/>
          <a:srcRect l="29845" t="34455" r="30477" b="34159"/>
          <a:stretch/>
        </p:blipFill>
        <p:spPr>
          <a:xfrm>
            <a:off x="531043" y="1779665"/>
            <a:ext cx="4837522" cy="4495056"/>
          </a:xfrm>
          <a:prstGeom prst="rect">
            <a:avLst/>
          </a:prstGeom>
        </p:spPr>
      </p:pic>
      <p:pic>
        <p:nvPicPr>
          <p:cNvPr id="9" name="Picture 8">
            <a:extLst>
              <a:ext uri="{FF2B5EF4-FFF2-40B4-BE49-F238E27FC236}">
                <a16:creationId xmlns:a16="http://schemas.microsoft.com/office/drawing/2014/main" id="{5D5202AD-1960-486B-AD18-1F3DD7A77442}"/>
              </a:ext>
            </a:extLst>
          </p:cNvPr>
          <p:cNvPicPr>
            <a:picLocks noChangeAspect="1"/>
          </p:cNvPicPr>
          <p:nvPr/>
        </p:nvPicPr>
        <p:blipFill rotWithShape="1">
          <a:blip r:embed="rId3"/>
          <a:srcRect l="29536" t="32328" r="30786" b="26873"/>
          <a:stretch/>
        </p:blipFill>
        <p:spPr>
          <a:xfrm>
            <a:off x="6484070" y="1760314"/>
            <a:ext cx="4837522" cy="4495055"/>
          </a:xfrm>
          <a:prstGeom prst="rect">
            <a:avLst/>
          </a:prstGeom>
        </p:spPr>
      </p:pic>
    </p:spTree>
    <p:extLst>
      <p:ext uri="{BB962C8B-B14F-4D97-AF65-F5344CB8AC3E}">
        <p14:creationId xmlns:p14="http://schemas.microsoft.com/office/powerpoint/2010/main" val="396442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2CB222-D18A-4E43-9426-FE5111DE99CD}"/>
              </a:ext>
            </a:extLst>
          </p:cNvPr>
          <p:cNvPicPr>
            <a:picLocks noChangeAspect="1"/>
          </p:cNvPicPr>
          <p:nvPr/>
        </p:nvPicPr>
        <p:blipFill rotWithShape="1">
          <a:blip r:embed="rId2"/>
          <a:srcRect l="35490" t="22955" r="36598" b="15052"/>
          <a:stretch/>
        </p:blipFill>
        <p:spPr>
          <a:xfrm>
            <a:off x="820132" y="1065229"/>
            <a:ext cx="4534293" cy="5052767"/>
          </a:xfrm>
          <a:prstGeom prst="rect">
            <a:avLst/>
          </a:prstGeom>
        </p:spPr>
      </p:pic>
      <p:pic>
        <p:nvPicPr>
          <p:cNvPr id="7" name="Picture 6">
            <a:extLst>
              <a:ext uri="{FF2B5EF4-FFF2-40B4-BE49-F238E27FC236}">
                <a16:creationId xmlns:a16="http://schemas.microsoft.com/office/drawing/2014/main" id="{03A3FEEC-1022-46E8-89C9-5F077B89C170}"/>
              </a:ext>
            </a:extLst>
          </p:cNvPr>
          <p:cNvPicPr>
            <a:picLocks noChangeAspect="1"/>
          </p:cNvPicPr>
          <p:nvPr/>
        </p:nvPicPr>
        <p:blipFill rotWithShape="1">
          <a:blip r:embed="rId3"/>
          <a:srcRect l="33401" t="29004" r="34743" b="12165"/>
          <a:stretch/>
        </p:blipFill>
        <p:spPr>
          <a:xfrm>
            <a:off x="6674177" y="1065229"/>
            <a:ext cx="4534293" cy="5052767"/>
          </a:xfrm>
          <a:prstGeom prst="rect">
            <a:avLst/>
          </a:prstGeom>
        </p:spPr>
      </p:pic>
      <p:sp>
        <p:nvSpPr>
          <p:cNvPr id="8" name="TextBox 7">
            <a:extLst>
              <a:ext uri="{FF2B5EF4-FFF2-40B4-BE49-F238E27FC236}">
                <a16:creationId xmlns:a16="http://schemas.microsoft.com/office/drawing/2014/main" id="{4EE0BD29-56B4-4217-BCA0-6C87A619B7E5}"/>
              </a:ext>
            </a:extLst>
          </p:cNvPr>
          <p:cNvSpPr txBox="1"/>
          <p:nvPr/>
        </p:nvSpPr>
        <p:spPr>
          <a:xfrm>
            <a:off x="7901232" y="533021"/>
            <a:ext cx="1677971" cy="369332"/>
          </a:xfrm>
          <a:prstGeom prst="rect">
            <a:avLst/>
          </a:prstGeom>
          <a:noFill/>
        </p:spPr>
        <p:txBody>
          <a:bodyPr wrap="square" rtlCol="0">
            <a:spAutoFit/>
          </a:bodyPr>
          <a:lstStyle/>
          <a:p>
            <a:r>
              <a:rPr lang="en-IN" dirty="0"/>
              <a:t>SCRUM 4</a:t>
            </a:r>
          </a:p>
        </p:txBody>
      </p:sp>
      <p:sp>
        <p:nvSpPr>
          <p:cNvPr id="9" name="TextBox 8">
            <a:extLst>
              <a:ext uri="{FF2B5EF4-FFF2-40B4-BE49-F238E27FC236}">
                <a16:creationId xmlns:a16="http://schemas.microsoft.com/office/drawing/2014/main" id="{9C33D981-18E7-4B43-92DB-0374EAC675E2}"/>
              </a:ext>
            </a:extLst>
          </p:cNvPr>
          <p:cNvSpPr txBox="1"/>
          <p:nvPr/>
        </p:nvSpPr>
        <p:spPr>
          <a:xfrm>
            <a:off x="1520857" y="533021"/>
            <a:ext cx="1677971" cy="369332"/>
          </a:xfrm>
          <a:prstGeom prst="rect">
            <a:avLst/>
          </a:prstGeom>
          <a:noFill/>
        </p:spPr>
        <p:txBody>
          <a:bodyPr wrap="square" rtlCol="0">
            <a:spAutoFit/>
          </a:bodyPr>
          <a:lstStyle/>
          <a:p>
            <a:r>
              <a:rPr lang="en-IN" dirty="0"/>
              <a:t>SCRUM 3</a:t>
            </a:r>
          </a:p>
        </p:txBody>
      </p:sp>
      <p:sp>
        <p:nvSpPr>
          <p:cNvPr id="10" name="TextBox 9">
            <a:extLst>
              <a:ext uri="{FF2B5EF4-FFF2-40B4-BE49-F238E27FC236}">
                <a16:creationId xmlns:a16="http://schemas.microsoft.com/office/drawing/2014/main" id="{72669695-EEB7-4E0D-A95E-E3C2DB62402B}"/>
              </a:ext>
            </a:extLst>
          </p:cNvPr>
          <p:cNvSpPr txBox="1"/>
          <p:nvPr/>
        </p:nvSpPr>
        <p:spPr>
          <a:xfrm>
            <a:off x="9539926" y="6488668"/>
            <a:ext cx="1781666" cy="369332"/>
          </a:xfrm>
          <a:prstGeom prst="rect">
            <a:avLst/>
          </a:prstGeom>
          <a:noFill/>
        </p:spPr>
        <p:txBody>
          <a:bodyPr wrap="square" rtlCol="0">
            <a:spAutoFit/>
          </a:bodyPr>
          <a:lstStyle/>
          <a:p>
            <a:r>
              <a:rPr lang="en-IN" dirty="0"/>
              <a:t>SLIDE 6 OF 36</a:t>
            </a:r>
          </a:p>
        </p:txBody>
      </p:sp>
    </p:spTree>
    <p:extLst>
      <p:ext uri="{BB962C8B-B14F-4D97-AF65-F5344CB8AC3E}">
        <p14:creationId xmlns:p14="http://schemas.microsoft.com/office/powerpoint/2010/main" val="8515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AE8CB954-DC41-49FA-9445-52F11BD8D168}"/>
              </a:ext>
            </a:extLst>
          </p:cNvPr>
          <p:cNvGraphicFramePr>
            <a:graphicFrameLocks/>
          </p:cNvGraphicFramePr>
          <p:nvPr>
            <p:extLst>
              <p:ext uri="{D42A27DB-BD31-4B8C-83A1-F6EECF244321}">
                <p14:modId xmlns:p14="http://schemas.microsoft.com/office/powerpoint/2010/main" val="2940269815"/>
              </p:ext>
            </p:extLst>
          </p:nvPr>
        </p:nvGraphicFramePr>
        <p:xfrm>
          <a:off x="2978869" y="1414021"/>
          <a:ext cx="5967167" cy="375186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DE0D78C0-E935-4D74-859C-28D7B4E1B708}"/>
              </a:ext>
            </a:extLst>
          </p:cNvPr>
          <p:cNvSpPr txBox="1"/>
          <p:nvPr/>
        </p:nvSpPr>
        <p:spPr>
          <a:xfrm>
            <a:off x="4845377" y="5656082"/>
            <a:ext cx="2780908" cy="369332"/>
          </a:xfrm>
          <a:prstGeom prst="rect">
            <a:avLst/>
          </a:prstGeom>
          <a:noFill/>
        </p:spPr>
        <p:txBody>
          <a:bodyPr wrap="square" rtlCol="0">
            <a:spAutoFit/>
          </a:bodyPr>
          <a:lstStyle/>
          <a:p>
            <a:pPr algn="ctr"/>
            <a:r>
              <a:rPr lang="en-IN" dirty="0"/>
              <a:t>Velocity Metrics</a:t>
            </a:r>
          </a:p>
        </p:txBody>
      </p:sp>
      <p:sp>
        <p:nvSpPr>
          <p:cNvPr id="10" name="TextBox 9">
            <a:extLst>
              <a:ext uri="{FF2B5EF4-FFF2-40B4-BE49-F238E27FC236}">
                <a16:creationId xmlns:a16="http://schemas.microsoft.com/office/drawing/2014/main" id="{D5D26ED7-6FEF-4BB8-BEC9-B1759038FBB3}"/>
              </a:ext>
            </a:extLst>
          </p:cNvPr>
          <p:cNvSpPr txBox="1"/>
          <p:nvPr/>
        </p:nvSpPr>
        <p:spPr>
          <a:xfrm>
            <a:off x="9813303" y="6410227"/>
            <a:ext cx="1866507" cy="369332"/>
          </a:xfrm>
          <a:prstGeom prst="rect">
            <a:avLst/>
          </a:prstGeom>
          <a:noFill/>
        </p:spPr>
        <p:txBody>
          <a:bodyPr wrap="square" rtlCol="0">
            <a:spAutoFit/>
          </a:bodyPr>
          <a:lstStyle/>
          <a:p>
            <a:r>
              <a:rPr lang="en-IN" dirty="0"/>
              <a:t>SLIDE 7 OF 36</a:t>
            </a:r>
          </a:p>
        </p:txBody>
      </p:sp>
    </p:spTree>
    <p:extLst>
      <p:ext uri="{BB962C8B-B14F-4D97-AF65-F5344CB8AC3E}">
        <p14:creationId xmlns:p14="http://schemas.microsoft.com/office/powerpoint/2010/main" val="2161565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CFA8C-3F6E-4AAB-BC3C-94346B01B24D}"/>
              </a:ext>
            </a:extLst>
          </p:cNvPr>
          <p:cNvSpPr>
            <a:spLocks noGrp="1"/>
          </p:cNvSpPr>
          <p:nvPr>
            <p:ph idx="1"/>
          </p:nvPr>
        </p:nvSpPr>
        <p:spPr>
          <a:xfrm>
            <a:off x="685800" y="1572391"/>
            <a:ext cx="10820400" cy="4024125"/>
          </a:xfrm>
        </p:spPr>
        <p:txBody>
          <a:bodyPr/>
          <a:lstStyle/>
          <a:p>
            <a:r>
              <a:rPr lang="en-IN" b="1" dirty="0"/>
              <a:t>Version Control Tools </a:t>
            </a:r>
            <a:r>
              <a:rPr lang="en-IN" dirty="0"/>
              <a:t>– </a:t>
            </a:r>
            <a:r>
              <a:rPr lang="en-IN" i="1" u="sng" dirty="0"/>
              <a:t>Git and GitHub </a:t>
            </a:r>
          </a:p>
          <a:p>
            <a:pPr marL="0" indent="0">
              <a:buNone/>
            </a:pPr>
            <a:r>
              <a:rPr lang="en-IN" dirty="0"/>
              <a:t>     Sub Team handling the tool : Anitha P, Disha D, Kruthi R Aithal</a:t>
            </a:r>
          </a:p>
          <a:p>
            <a:r>
              <a:rPr lang="en-IN" b="1" dirty="0"/>
              <a:t>Container Management Tool </a:t>
            </a:r>
            <a:r>
              <a:rPr lang="en-IN" dirty="0"/>
              <a:t>- </a:t>
            </a:r>
            <a:r>
              <a:rPr lang="en-IN" i="1" u="sng" dirty="0"/>
              <a:t>Docker</a:t>
            </a:r>
          </a:p>
          <a:p>
            <a:pPr marL="0" indent="0">
              <a:buNone/>
            </a:pPr>
            <a:r>
              <a:rPr lang="en-IN" dirty="0"/>
              <a:t>     Sub Team handling the tool : Avani K , Gowthami Holla K S</a:t>
            </a:r>
          </a:p>
          <a:p>
            <a:r>
              <a:rPr lang="en-IN" b="1" dirty="0"/>
              <a:t>CI/Deployment Tool </a:t>
            </a:r>
            <a:r>
              <a:rPr lang="en-IN" dirty="0"/>
              <a:t>- </a:t>
            </a:r>
            <a:r>
              <a:rPr lang="en-IN" i="1" u="sng" dirty="0"/>
              <a:t>Jenkins</a:t>
            </a:r>
          </a:p>
          <a:p>
            <a:pPr marL="0" indent="0">
              <a:buNone/>
            </a:pPr>
            <a:r>
              <a:rPr lang="en-IN" dirty="0"/>
              <a:t>     Sub Team handling the tool : Aishwarya J Annigeri , Akriti Kumari</a:t>
            </a:r>
          </a:p>
          <a:p>
            <a:r>
              <a:rPr lang="en-IN" b="1" dirty="0"/>
              <a:t>Testing Tool </a:t>
            </a:r>
            <a:r>
              <a:rPr lang="en-IN" dirty="0"/>
              <a:t>– </a:t>
            </a:r>
            <a:r>
              <a:rPr lang="en-IN" i="1" u="sng" dirty="0"/>
              <a:t>Selenium</a:t>
            </a:r>
          </a:p>
          <a:p>
            <a:pPr marL="0" indent="0">
              <a:buNone/>
            </a:pPr>
            <a:r>
              <a:rPr lang="en-IN" dirty="0"/>
              <a:t>     Sub Team handling the tool : Apoorva S V , Manasa B  </a:t>
            </a:r>
          </a:p>
        </p:txBody>
      </p:sp>
      <p:sp>
        <p:nvSpPr>
          <p:cNvPr id="4" name="TextBox 3">
            <a:extLst>
              <a:ext uri="{FF2B5EF4-FFF2-40B4-BE49-F238E27FC236}">
                <a16:creationId xmlns:a16="http://schemas.microsoft.com/office/drawing/2014/main" id="{460E35CF-5573-4619-8DCC-2DE3A2218AFE}"/>
              </a:ext>
            </a:extLst>
          </p:cNvPr>
          <p:cNvSpPr txBox="1"/>
          <p:nvPr/>
        </p:nvSpPr>
        <p:spPr>
          <a:xfrm>
            <a:off x="439917" y="476819"/>
            <a:ext cx="7563440" cy="523220"/>
          </a:xfrm>
          <a:prstGeom prst="rect">
            <a:avLst/>
          </a:prstGeom>
          <a:noFill/>
        </p:spPr>
        <p:txBody>
          <a:bodyPr wrap="square" rtlCol="0">
            <a:spAutoFit/>
          </a:bodyPr>
          <a:lstStyle/>
          <a:p>
            <a:r>
              <a:rPr lang="en-IN" sz="2800" b="1" dirty="0"/>
              <a:t>SUB TEAMS FOR DEVOPS TOOLS :</a:t>
            </a:r>
            <a:endParaRPr lang="en-IN" b="1" dirty="0"/>
          </a:p>
        </p:txBody>
      </p:sp>
      <p:sp>
        <p:nvSpPr>
          <p:cNvPr id="5" name="TextBox 4">
            <a:extLst>
              <a:ext uri="{FF2B5EF4-FFF2-40B4-BE49-F238E27FC236}">
                <a16:creationId xmlns:a16="http://schemas.microsoft.com/office/drawing/2014/main" id="{98A1BA57-1073-47D8-A152-C5D2A1ABF05C}"/>
              </a:ext>
            </a:extLst>
          </p:cNvPr>
          <p:cNvSpPr txBox="1"/>
          <p:nvPr/>
        </p:nvSpPr>
        <p:spPr>
          <a:xfrm>
            <a:off x="9539926" y="6372520"/>
            <a:ext cx="1781666" cy="369332"/>
          </a:xfrm>
          <a:prstGeom prst="rect">
            <a:avLst/>
          </a:prstGeom>
          <a:noFill/>
        </p:spPr>
        <p:txBody>
          <a:bodyPr wrap="square" rtlCol="0">
            <a:spAutoFit/>
          </a:bodyPr>
          <a:lstStyle/>
          <a:p>
            <a:r>
              <a:rPr lang="en-IN" dirty="0"/>
              <a:t>SLIDE 7 OF 36</a:t>
            </a:r>
          </a:p>
        </p:txBody>
      </p:sp>
    </p:spTree>
    <p:extLst>
      <p:ext uri="{BB962C8B-B14F-4D97-AF65-F5344CB8AC3E}">
        <p14:creationId xmlns:p14="http://schemas.microsoft.com/office/powerpoint/2010/main" val="83066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E34D-BA24-4E11-951E-1C5E8F009ACB}"/>
              </a:ext>
            </a:extLst>
          </p:cNvPr>
          <p:cNvSpPr>
            <a:spLocks noGrp="1"/>
          </p:cNvSpPr>
          <p:nvPr>
            <p:ph type="title"/>
          </p:nvPr>
        </p:nvSpPr>
        <p:spPr>
          <a:xfrm>
            <a:off x="1253373" y="586380"/>
            <a:ext cx="8610600" cy="542926"/>
          </a:xfrm>
        </p:spPr>
        <p:txBody>
          <a:bodyPr>
            <a:normAutofit/>
          </a:bodyPr>
          <a:lstStyle/>
          <a:p>
            <a:pPr algn="ctr"/>
            <a:r>
              <a:rPr lang="en-IN" sz="3200" dirty="0"/>
              <a:t>Front-end</a:t>
            </a:r>
          </a:p>
        </p:txBody>
      </p:sp>
      <p:sp>
        <p:nvSpPr>
          <p:cNvPr id="3" name="Content Placeholder 2">
            <a:extLst>
              <a:ext uri="{FF2B5EF4-FFF2-40B4-BE49-F238E27FC236}">
                <a16:creationId xmlns:a16="http://schemas.microsoft.com/office/drawing/2014/main" id="{F7002621-AC42-4145-A71A-571CFA9421FE}"/>
              </a:ext>
            </a:extLst>
          </p:cNvPr>
          <p:cNvSpPr>
            <a:spLocks noGrp="1"/>
          </p:cNvSpPr>
          <p:nvPr>
            <p:ph idx="1"/>
          </p:nvPr>
        </p:nvSpPr>
        <p:spPr>
          <a:xfrm>
            <a:off x="685800" y="1430964"/>
            <a:ext cx="10820400" cy="5657770"/>
          </a:xfrm>
        </p:spPr>
        <p:txBody>
          <a:bodyPr>
            <a:normAutofit/>
          </a:bodyPr>
          <a:lstStyle/>
          <a:p>
            <a:r>
              <a:rPr lang="en-IN" dirty="0"/>
              <a:t>We are using HTML,CSS and JavaScript to implement the front-end part of our website.</a:t>
            </a:r>
          </a:p>
          <a:p>
            <a:r>
              <a:rPr lang="en-IN" dirty="0"/>
              <a:t>PHP is also being used in this context.</a:t>
            </a:r>
          </a:p>
          <a:p>
            <a:r>
              <a:rPr lang="en-IN" dirty="0"/>
              <a:t>Front-end includes :</a:t>
            </a:r>
          </a:p>
          <a:p>
            <a:pPr lvl="1">
              <a:buFont typeface="Courier New" panose="02070309020205020404" pitchFamily="49" charset="0"/>
              <a:buChar char="o"/>
            </a:pPr>
            <a:r>
              <a:rPr lang="en-IN" dirty="0"/>
              <a:t>Home page</a:t>
            </a:r>
          </a:p>
          <a:p>
            <a:pPr lvl="1">
              <a:buFont typeface="Courier New" panose="02070309020205020404" pitchFamily="49" charset="0"/>
              <a:buChar char="o"/>
            </a:pPr>
            <a:r>
              <a:rPr lang="en-IN" dirty="0"/>
              <a:t>User login page</a:t>
            </a:r>
          </a:p>
          <a:p>
            <a:pPr lvl="1">
              <a:buFont typeface="Courier New" panose="02070309020205020404" pitchFamily="49" charset="0"/>
              <a:buChar char="o"/>
            </a:pPr>
            <a:r>
              <a:rPr lang="en-IN" dirty="0"/>
              <a:t>Registration page for new users</a:t>
            </a:r>
          </a:p>
          <a:p>
            <a:pPr lvl="1">
              <a:buFont typeface="Courier New" panose="02070309020205020404" pitchFamily="49" charset="0"/>
              <a:buChar char="o"/>
            </a:pPr>
            <a:r>
              <a:rPr lang="en-IN" dirty="0"/>
              <a:t>Venue page</a:t>
            </a:r>
          </a:p>
          <a:p>
            <a:pPr lvl="1">
              <a:buFont typeface="Courier New" panose="02070309020205020404" pitchFamily="49" charset="0"/>
              <a:buChar char="o"/>
            </a:pPr>
            <a:r>
              <a:rPr lang="en-IN" dirty="0"/>
              <a:t>Event page</a:t>
            </a:r>
          </a:p>
          <a:p>
            <a:pPr lvl="1">
              <a:buFont typeface="Courier New" panose="02070309020205020404" pitchFamily="49" charset="0"/>
              <a:buChar char="o"/>
            </a:pPr>
            <a:r>
              <a:rPr lang="en-IN" dirty="0"/>
              <a:t>Caterers page</a:t>
            </a:r>
          </a:p>
          <a:p>
            <a:pPr lvl="1">
              <a:buFont typeface="Courier New" panose="02070309020205020404" pitchFamily="49" charset="0"/>
              <a:buChar char="o"/>
            </a:pPr>
            <a:r>
              <a:rPr lang="en-IN" dirty="0"/>
              <a:t>Decorations page</a:t>
            </a:r>
          </a:p>
          <a:p>
            <a:pPr lvl="1">
              <a:buFont typeface="Courier New" panose="02070309020205020404" pitchFamily="49" charset="0"/>
              <a:buChar char="o"/>
            </a:pPr>
            <a:r>
              <a:rPr lang="en-IN" dirty="0"/>
              <a:t>Feedback page</a:t>
            </a:r>
          </a:p>
          <a:p>
            <a:pPr marL="514350" indent="-514350">
              <a:buFont typeface="+mj-lt"/>
              <a:buAutoNum type="romanLcPeriod"/>
            </a:pPr>
            <a:endParaRPr lang="en-IN" dirty="0"/>
          </a:p>
          <a:p>
            <a:pPr marL="0" indent="0">
              <a:buNone/>
            </a:pPr>
            <a:r>
              <a:rPr lang="en-IN" dirty="0"/>
              <a:t>  </a:t>
            </a:r>
          </a:p>
          <a:p>
            <a:pPr marL="0" indent="0">
              <a:buNone/>
            </a:pPr>
            <a:endParaRPr lang="en-IN" dirty="0"/>
          </a:p>
        </p:txBody>
      </p:sp>
      <p:sp>
        <p:nvSpPr>
          <p:cNvPr id="4" name="TextBox 3">
            <a:extLst>
              <a:ext uri="{FF2B5EF4-FFF2-40B4-BE49-F238E27FC236}">
                <a16:creationId xmlns:a16="http://schemas.microsoft.com/office/drawing/2014/main" id="{51B2797C-73F3-40C2-9BDE-4EFBB3E53B5D}"/>
              </a:ext>
            </a:extLst>
          </p:cNvPr>
          <p:cNvSpPr txBox="1"/>
          <p:nvPr/>
        </p:nvSpPr>
        <p:spPr>
          <a:xfrm>
            <a:off x="9624767" y="6325386"/>
            <a:ext cx="1696825" cy="369332"/>
          </a:xfrm>
          <a:prstGeom prst="rect">
            <a:avLst/>
          </a:prstGeom>
          <a:noFill/>
        </p:spPr>
        <p:txBody>
          <a:bodyPr wrap="square" rtlCol="0">
            <a:spAutoFit/>
          </a:bodyPr>
          <a:lstStyle/>
          <a:p>
            <a:r>
              <a:rPr lang="en-IN" dirty="0"/>
              <a:t>SLIDE 8 OF 36</a:t>
            </a:r>
          </a:p>
        </p:txBody>
      </p:sp>
    </p:spTree>
    <p:extLst>
      <p:ext uri="{BB962C8B-B14F-4D97-AF65-F5344CB8AC3E}">
        <p14:creationId xmlns:p14="http://schemas.microsoft.com/office/powerpoint/2010/main" val="387894074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777</TotalTime>
  <Words>1070</Words>
  <Application>Microsoft Office PowerPoint</Application>
  <PresentationFormat>Widescreen</PresentationFormat>
  <Paragraphs>197</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Narrow</vt:lpstr>
      <vt:lpstr>Calibri</vt:lpstr>
      <vt:lpstr>Century Gothic</vt:lpstr>
      <vt:lpstr>Courier New</vt:lpstr>
      <vt:lpstr>Wingdings</vt:lpstr>
      <vt:lpstr>Vapor Trail</vt:lpstr>
      <vt:lpstr>Emerging technologies (19IS5DCEMT)  DEVOPS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Front-end</vt:lpstr>
      <vt:lpstr>PowerPoint Presentation</vt:lpstr>
      <vt:lpstr>BACK-END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technologies (19IS5DCEMT)  DEVOPS PROJECT</dc:title>
  <dc:creator>Kruthi Aithal</dc:creator>
  <cp:lastModifiedBy>Kruthi Aithal</cp:lastModifiedBy>
  <cp:revision>37</cp:revision>
  <dcterms:created xsi:type="dcterms:W3CDTF">2021-12-05T15:42:16Z</dcterms:created>
  <dcterms:modified xsi:type="dcterms:W3CDTF">2022-02-05T09:49:17Z</dcterms:modified>
</cp:coreProperties>
</file>